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4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1292A9BE-DAC6-463A-AE14-CC40086E32FA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A703EABC-7749-4DF5-A110-F47E776E3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152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03FBB7C-13B1-429B-B25F-1B7692A82EEA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E5764FB-83C3-4F23-88DA-5B956D398F93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3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9BC332A-8281-491D-B539-4D5D058814A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3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9FA0281-FE02-471F-95F5-74B681BC689C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67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44CB6F6-1370-4081-AB8E-0CC8F1A7A268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8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D8B99490-AAD8-44A1-B3F8-E68198F9A3F5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1334CD51-4D57-4D5A-8D5C-72A34C3C68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8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3D811DC-5260-45D2-970D-46A0B6363FBA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84F9-CDAF-458D-A54F-2A3DA56C0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36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B461D8-C9D7-409A-BA22-ED0FE9F24623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38921-849D-4572-9713-59169CFA8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90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A6A2E-2AC2-4436-A863-1FC87150EAEF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B0F81-EC82-4DC5-A96F-502AC188E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91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FCCB9605-C5C5-49B1-AC19-DF7BE101587A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D8C5D93C-26B8-463C-BE34-9EF8EAFB705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75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DBD58-B91B-443A-AFFF-A796950B56E2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A3D63AFF-3A41-484D-96AB-4368E09E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51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DD716-8EC3-4D43-A2C5-7A94EAA65558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F1AC3B62-590A-4E61-AAE3-C710ED0AC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2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D195FD-FDA8-45E4-8F85-A27B6E67D5F4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F5F1E-D0D3-461B-A9B8-5BE60D21B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7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AA7175-DE19-4894-82ED-7391C01A1E4D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A70D-35AB-4443-9747-93BA330E8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39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808080">
                <a:alpha val="75000"/>
              </a:srgbClr>
            </a:outerShdw>
          </a:effectLst>
          <a:extLst>
            <a:ext uri="{91240B29-F687-4F45-9708-019B960494DF}">
              <a14:hiddenLine xmlns:a14="http://schemas.microsoft.com/office/drawing/2010/main" w="381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/>
          <a:lstStyle>
            <a:lvl1pPr>
              <a:defRPr/>
            </a:lvl1pPr>
          </a:lstStyle>
          <a:p>
            <a:fld id="{E4B26A4E-877A-457A-8546-021AFBD19177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FDC6F39B-BEF4-4AD1-9373-C7571FA38BB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9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/>
          <a:lstStyle>
            <a:lvl1pPr>
              <a:defRPr/>
            </a:lvl1pPr>
          </a:lstStyle>
          <a:p>
            <a:fld id="{8F5B2D0D-5C77-41ED-8DB8-D9463E3E4A16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18CF7665-8CFE-4918-8A10-4407BF7DBA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8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B9BBB2"/>
                </a:solidFill>
                <a:latin typeface="Rockwell" panose="02060603020205020403" pitchFamily="18" charset="0"/>
                <a:cs typeface="Arial" panose="020B0604020202020204" pitchFamily="34" charset="0"/>
              </a:defRPr>
            </a:lvl1pPr>
          </a:lstStyle>
          <a:p>
            <a:fld id="{3383F7BD-424D-4265-93C5-67CFC0E4963D}" type="datetimeFigureOut">
              <a:rPr lang="en-US" altLang="en-US"/>
              <a:pPr/>
              <a:t>10/20/2015</a:t>
            </a:fld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  <a:latin typeface="Rockwell" panose="02060603020205020403" pitchFamily="18" charset="0"/>
                <a:cs typeface="Arial" panose="020B0604020202020204" pitchFamily="34" charset="0"/>
              </a:defRPr>
            </a:lvl1pPr>
          </a:lstStyle>
          <a:p>
            <a:fld id="{9096345E-E241-4699-AA59-B44D42CB53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32" r:id="rId7"/>
    <p:sldLayoutId id="2147483841" r:id="rId8"/>
    <p:sldLayoutId id="2147483842" r:id="rId9"/>
    <p:sldLayoutId id="2147483833" r:id="rId10"/>
    <p:sldLayoutId id="2147483834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MS PGothic" panose="020B0600070205080204" pitchFamily="34" charset="-128"/>
          <a:cs typeface="ＭＳ Ｐゴシック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MS PGothic" panose="020B0600070205080204" pitchFamily="34" charset="-128"/>
          <a:cs typeface="ＭＳ Ｐゴシック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MS PGothic" panose="020B0600070205080204" pitchFamily="34" charset="-128"/>
          <a:cs typeface="ＭＳ Ｐゴシック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  <a:ea typeface="MS PGothic" panose="020B0600070205080204" pitchFamily="34" charset="-128"/>
          <a:cs typeface="ＭＳ Ｐゴシック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CELLULAR ENERGY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304800" y="2819400"/>
            <a:ext cx="8388350" cy="3505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dirty="0" smtClean="0">
                <a:ea typeface="+mn-ea"/>
                <a:cs typeface="+mn-cs"/>
              </a:rPr>
              <a:t>EQ: What is the energy carrying molecule and why is it important for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In Essence, all you are doing is recharging your ATP.</a:t>
            </a:r>
          </a:p>
          <a:p>
            <a:pPr lvl="1"/>
            <a:r>
              <a:rPr lang="en-US" altLang="en-US" smtClean="0">
                <a:solidFill>
                  <a:schemeClr val="folHlink"/>
                </a:solidFill>
              </a:rPr>
              <a:t>Because in order to do </a:t>
            </a:r>
            <a:r>
              <a:rPr lang="en-US" altLang="en-US" smtClean="0">
                <a:solidFill>
                  <a:srgbClr val="3333FF"/>
                </a:solidFill>
              </a:rPr>
              <a:t>anything</a:t>
            </a:r>
            <a:r>
              <a:rPr lang="en-US" altLang="en-US" smtClean="0">
                <a:solidFill>
                  <a:schemeClr val="folHlink"/>
                </a:solidFill>
              </a:rPr>
              <a:t>—flexing muscles, thinking, whatever –your immediate source of energy is ATP.</a:t>
            </a:r>
          </a:p>
          <a:p>
            <a:endParaRPr lang="en-US" altLang="en-US" smtClean="0"/>
          </a:p>
        </p:txBody>
      </p:sp>
      <p:pic>
        <p:nvPicPr>
          <p:cNvPr id="32770" name="Picture 5" descr="MC90044511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778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7" descr="MC90023260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1130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8" descr="MC90008444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33988"/>
            <a:ext cx="3581400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3505200" y="3810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FF3300"/>
                </a:solidFill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22535" name="Text Box 10"/>
          <p:cNvSpPr txBox="1">
            <a:spLocks noChangeArrowheads="1"/>
          </p:cNvSpPr>
          <p:nvPr/>
        </p:nvSpPr>
        <p:spPr bwMode="auto">
          <a:xfrm>
            <a:off x="3886200" y="51054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FF3300"/>
                </a:solidFill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3886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800" smtClean="0">
                <a:solidFill>
                  <a:srgbClr val="FF3300"/>
                </a:solidFill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3733800" y="4267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smtClean="0">
                <a:solidFill>
                  <a:srgbClr val="FF3300"/>
                </a:solidFill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4191000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smtClean="0">
                <a:solidFill>
                  <a:srgbClr val="FF3300"/>
                </a:solidFill>
                <a:latin typeface="Arial" charset="0"/>
                <a:cs typeface="Arial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Owner\AppData\Local\Microsoft\Windows\Temporary Internet Files\Content.IE5\C629I22Z\MC9004417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6482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382000" cy="1422864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All Living Organisms Need Energy to Survive</a:t>
            </a:r>
            <a:endParaRPr lang="en-US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Living organisms use energy for:</a:t>
            </a:r>
          </a:p>
          <a:p>
            <a:pPr lvl="1" eaLnBrk="1" hangingPunct="1"/>
            <a:r>
              <a:rPr lang="en-US" altLang="en-US" sz="2400" smtClean="0"/>
              <a:t>Synthesis (Means: to produce;building body parts)</a:t>
            </a:r>
          </a:p>
          <a:p>
            <a:pPr lvl="1" eaLnBrk="1" hangingPunct="1"/>
            <a:r>
              <a:rPr lang="en-US" altLang="en-US" sz="2400" smtClean="0"/>
              <a:t>Reproduction</a:t>
            </a:r>
          </a:p>
          <a:p>
            <a:pPr lvl="1" eaLnBrk="1" hangingPunct="1"/>
            <a:r>
              <a:rPr lang="en-US" altLang="en-US" sz="2400" smtClean="0"/>
              <a:t>Transporting materials in and out of cells</a:t>
            </a:r>
          </a:p>
          <a:p>
            <a:pPr lvl="1" eaLnBrk="1" hangingPunct="1"/>
            <a:r>
              <a:rPr lang="en-US" altLang="en-US" sz="2400" smtClean="0"/>
              <a:t>Movement</a:t>
            </a:r>
          </a:p>
          <a:p>
            <a:pPr lvl="1" eaLnBrk="1" hangingPunct="1"/>
            <a:r>
              <a:rPr lang="en-US" altLang="en-US" sz="2400" smtClean="0"/>
              <a:t>Temperature Control (endothermic organisms)</a:t>
            </a:r>
          </a:p>
          <a:p>
            <a:pPr eaLnBrk="1" hangingPunct="1"/>
            <a:r>
              <a:rPr lang="en-US" altLang="en-US" sz="2800" smtClean="0"/>
              <a:t>Which of the above processes require the most energy?</a:t>
            </a:r>
          </a:p>
        </p:txBody>
      </p:sp>
      <p:pic>
        <p:nvPicPr>
          <p:cNvPr id="16388" name="Picture 2" descr="C:\Users\Owner\AppData\Local\Microsoft\Windows\Temporary Internet Files\Content.IE5\C629I22Z\MC9004417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3" y="4967288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C:\Users\Owner\AppData\Local\Microsoft\Windows\Temporary Internet Files\Content.IE5\C629I22Z\MC9004417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6482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 descr="C:\Users\Owner\AppData\Local\Microsoft\Windows\Temporary Internet Files\Content.IE5\C629I22Z\MC9004417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35538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Where do Organisms Get The Energy They Need?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Autotrophs</a:t>
            </a:r>
            <a:r>
              <a:rPr lang="en-US" altLang="en-US" smtClean="0"/>
              <a:t>—Convert sun</a:t>
            </a:r>
            <a:r>
              <a:rPr lang="ja-JP" altLang="en-US" smtClean="0"/>
              <a:t>’</a:t>
            </a:r>
            <a:r>
              <a:rPr lang="en-US" altLang="ja-JP" smtClean="0"/>
              <a:t>s energy to chemical energy (glucose) through photosynthesis</a:t>
            </a:r>
          </a:p>
          <a:p>
            <a:pPr eaLnBrk="1" hangingPunct="1"/>
            <a:r>
              <a:rPr lang="en-US" altLang="en-US" u="sng" smtClean="0"/>
              <a:t>Heterotrophs</a:t>
            </a:r>
            <a:r>
              <a:rPr lang="en-US" altLang="en-US" smtClean="0"/>
              <a:t>—Eat food that contains chemical energy (glucose)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BUT—our cells cannot use glucose!!  They need to convert the energy in glucose into another type of energy.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	What is that energy called?!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Analogy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Oil</a:t>
            </a:r>
            <a:r>
              <a:rPr lang="en-US" altLang="en-US" smtClean="0"/>
              <a:t> contains chemical energy, but it must be converted to </a:t>
            </a:r>
            <a:r>
              <a:rPr lang="en-US" altLang="en-US" smtClean="0">
                <a:solidFill>
                  <a:srgbClr val="FF0000"/>
                </a:solidFill>
              </a:rPr>
              <a:t>gasoline</a:t>
            </a:r>
            <a:r>
              <a:rPr lang="en-US" altLang="en-US" smtClean="0"/>
              <a:t> before it can be used in a car.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pic>
        <p:nvPicPr>
          <p:cNvPr id="20483" name="Picture 5" descr="pumping-ga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0"/>
            <a:ext cx="3570288" cy="290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Analogy (cont’d)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Glucose</a:t>
            </a:r>
            <a:r>
              <a:rPr lang="en-US" altLang="en-US" smtClean="0"/>
              <a:t> (food) contains chemical energy, but it must be converted to </a:t>
            </a:r>
            <a:r>
              <a:rPr lang="en-US" altLang="en-US" smtClean="0">
                <a:solidFill>
                  <a:srgbClr val="FF0000"/>
                </a:solidFill>
              </a:rPr>
              <a:t>ATP</a:t>
            </a:r>
            <a:r>
              <a:rPr lang="en-US" altLang="en-US" smtClean="0"/>
              <a:t> (another type of energy) before our cells can use it. </a:t>
            </a:r>
          </a:p>
          <a:p>
            <a:pPr eaLnBrk="1" hangingPunct="1"/>
            <a:r>
              <a:rPr lang="en-US" altLang="en-US" smtClean="0"/>
              <a:t>In other words, ATP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Is the “gas” our cells run on.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 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172200" y="4267200"/>
            <a:ext cx="2667000" cy="2133600"/>
          </a:xfrm>
          <a:prstGeom prst="irregularSeal1">
            <a:avLst/>
          </a:prstGeom>
          <a:solidFill>
            <a:srgbClr val="CC0000"/>
          </a:solidFill>
          <a:ln w="57150">
            <a:solidFill>
              <a:srgbClr val="FF6404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000" b="1">
                <a:solidFill>
                  <a:srgbClr val="FFEA18"/>
                </a:solidFill>
                <a:latin typeface="Rockwell" panose="02060603020205020403" pitchFamily="18" charset="0"/>
              </a:rPr>
              <a:t>ATP</a:t>
            </a:r>
            <a:endParaRPr lang="en-US" altLang="en-US" sz="6000" b="1">
              <a:solidFill>
                <a:schemeClr val="tx2"/>
              </a:solidFill>
              <a:latin typeface="Rockwell" panose="02060603020205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305800" cy="1600200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z="4400" smtClean="0"/>
              <a:t>Adenosine Tri-phosphate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endParaRPr lang="en-US" altLang="en-US" sz="4400" smtClean="0"/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en-US" sz="4400" smtClean="0"/>
              <a:t>ATP works like a rechargeable battery.</a:t>
            </a:r>
          </a:p>
        </p:txBody>
      </p:sp>
      <p:pic>
        <p:nvPicPr>
          <p:cNvPr id="24578" name="Picture 5" descr="MC90043259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73488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MC90044173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8768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MC90044173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2271">
            <a:off x="4746625" y="3756025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MC900441735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24663">
            <a:off x="3200400" y="506888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69942E-6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8 C -0.00486 0.00323 -0.01059 0.01156 -0.0158 0.02104 C -0.01528 0.02381 -0.01632 0.0289 -0.01424 0.02959 C -0.00018 0.03445 0.00955 0.02219 0.02066 0.01479 C 0.02118 0.01318 0.02673 0.003 0.02222 3.69942E-6 C 0.02083 -0.00093 0.01909 0.00138 0.01753 0.00208 C 0.01354 0.01826 0.01371 0.0104 0.01597 0.02543 C 0.03472 0.02312 0.0368 0.02081 0.05243 0.01271 C 0.0618 0.00023 0.05833 0.00624 0.06354 -0.00417 C 0.0559 -0.0148 0.05416 -0.00232 0.0493 0.00416 C 0.04114 0.01503 0.03316 0.02242 0.02708 0.03583 C 0.02656 0.03861 0.02396 0.04647 0.02552 0.04439 C 0.0276 0.04161 0.02847 0.03745 0.02864 0.03375 C 0.02899 0.0252 0.0276 0.01687 0.02708 0.00832 C 0.021 0.01387 0.01632 0.02104 0.01267 0.02959 C 0.01146 0.03237 0.01041 0.03514 0.00955 0.03792 C 0.00885 0.04 0.00729 0.04647 0.00798 0.04439 C 0.01354 0.02936 0.00798 0.03768 0.01441 0.02959 C 0.01545 0.02612 0.01614 0.02242 0.01753 0.01896 C 0.01927 0.01456 0.02378 0.00624 0.02378 0.00647 C 0.0243 0.00277 0.02673 -0.00093 0.02552 -0.00417 C 0.02465 -0.00648 0.02309 -0.00023 0.02222 0.00208 C 0.01979 0.00901 0.01597 0.02312 0.01597 0.02335 C 0.01649 0.02659 0.01562 0.03121 0.01753 0.03375 C 0.01944 0.03653 0.02482 0.0282 0.02552 0.02751 C 0.0335 0.01896 0.04201 0.01156 0.0493 0.00208 C 0.04288 -0.00602 0.03871 -0.00023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2 C 0.00156 0.02959 0.01198 0.02474 0.02066 0.01479 C 0.02239 0.01271 0.02413 0.01063 0.02552 0.00832 C 0.02777 0.00439 0.03177 -0.00417 0.03177 -0.00393 C 0.03229 -0.00694 0.03507 -0.01087 0.03333 -0.01272 C 0.03125 -0.0148 0.02795 -0.01203 0.02552 -0.01064 C 0.00295 0.00323 0.02604 -0.00532 0.00955 3.69942E-6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3.05556E-6 0.01687 C -0.00243 0.02635 -0.01111 0.03815 0.00156 0.02543 C 0.00364 0.01965 0.00642 0.01433 0.00798 0.00832 C 0.0085 0.00624 0.00955 3.69942E-6 0.00955 0.00208 C 0.00955 0.00508 0.0085 0.00786 0.00798 0.01063 C 0.00955 0.03283 0.00868 0.03468 0.01909 0.04855 C 0.02361 0.03838 0.03298 0.02104 0.01909 0.01479 C 0.01354 0.02196 0.01041 0.02612 0.00798 0.03583 C 0.01458 0.04508 0.02291 0.03861 0.03021 0.03375 C 0.03402 0.02358 0.03489 0.01503 0.02864 0.00624 C 0.02396 0.00693 0.01892 0.00624 0.01441 0.00832 C 0.0085 0.01086 0.00399 0.01734 -0.00157 0.02104 C -0.004 0.02774 -0.00782 0.03422 -0.00313 0.04231 C -0.00209 0.04393 3.05556E-6 0.04092 0.00156 0.04023 C 0.00677 0.03329 0.01319 0.0289 0.01909 0.02312 C 0.02274 0.01318 0.0243 0.00878 0.02222 -0.00208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35 C 0.04896 0.03029 0.04531 0.02797 0.04288 0.03792 C 0.0434 0.04138 0.04375 0.04508 0.04444 0.04855 C 0.04479 0.05086 0.04757 0.05433 0.046 0.05503 C 0.04375 0.05595 0.04184 0.05202 0.03975 0.05063 C 0.02812 0.02011 0.03298 0.02982 0.06823 0.02751 C 0.07135 0.02682 0.07482 0.02705 0.07777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3 0.05399 0.01687 C 0.05069 0.01942 0.04444 0.02543 0.04444 0.02566 C 0.0434 0.02751 0.03941 0.03098 0.04132 0.03167 C 0.04132 0.0319 0.05312 0.02659 0.05555 0.02543 C 0.05712 0.02474 0.05885 0.02381 0.06041 0.02312 C 0.06198 0.02242 0.0651 0.02104 0.0651 0.02127 C 0.06666 0.01896 0.06875 0.01734 0.06996 0.01479 C 0.07083 0.01294 0.07309 0.00924 0.07152 0.00832 C 0.06909 0.0067 0.06614 0.00994 0.06354 0.01063 C 0.0625 0.01271 0.0585 0.01641 0.06041 0.01687 C 0.06475 0.0178 0.07309 0.01271 0.07309 0.01294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3.69942E-6 C 0.03073 -0.00208 0.03281 -0.00463 0.03177 -0.00648 C 0.02847 -0.01249 0.0118 -0.00162 0.00798 3.69942E-6 C 0.0026 0.00485 0.00052 0.00647 -0.00157 0.01479 C 0.00416 0.01734 0.01597 0.02104 0.01597 0.02127 C 0.02239 0.02705 0.03073 0.03052 0.03819 0.03375 C 0.04236 0.03745 0.05034 0.04323 0.03333 0.03583 C 0.02673 0.03283 0.02152 0.02566 0.01441 0.02312 C 0.01284 0.02034 0.00989 0.01826 0.00955 0.01479 C 0.00712 -0.01642 0.01823 -0.02844 0.00642 -0.01272 C 0.00295 0.00161 0.00503 -0.00208 -0.00157 0.00832 C -0.00261 0.00994 -0.00382 0.01109 -0.00469 0.01271 C -0.00591 0.01479 -0.00955 0.01965 -0.00782 0.01896 C 0.0026 0.01433 0.01128 0.00855 0.02222 0.00624 C 0.02951 0.01595 0.03628 0.02266 0.02378 0.04439 C 0.02083 0.04948 0.01527 0.03861 0.01111 0.03583 C 0.0092 0.03445 0.00833 0.03121 0.00642 0.02959 C 0.00399 0.02751 0.00087 0.02751 -0.00157 0.02543 C -0.01025 0.01803 -0.01945 0.00786 -0.02691 -0.00208 C -0.01233 -0.00694 -0.02275 -0.00393 0.00486 -0.00648 C 0.00798 -0.00671 0.00156 0.00069 3.05556E-6 0.00416 C -0.00191 0.00809 -0.00313 0.01248 -0.00469 0.01687 C -0.0099 0.0319 -0.01511 0.04763 -0.02223 0.06127 C -0.02275 0.06404 -0.02188 0.06844 -0.02379 0.06982 C -0.02535 0.07075 -0.025 0.06566 -0.02535 0.06335 C -0.02604 0.05919 -0.02622 0.05479 -0.02691 0.05063 C -0.0283 0.04138 -0.02986 0.03214 -0.03177 0.02312 C -0.03125 0.01479 -0.03229 0.00578 -0.03004 -0.00208 C -0.02952 -0.00417 -0.02657 -0.00139 -0.02535 3.69942E-6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393 C 0.00902 -0.0007 0.01406 -0.00763 0.02222 -0.0148 C 0.0217 -0.01688 0.02222 -0.02058 0.02066 -0.02128 C 0.01215 -0.02451 0.01111 -0.01919 0.00798 -0.01272 C 0.01163 0.00208 0.00642 -0.0148 0.01441 -0.00208 C 0.01597 0.00023 0.01649 0.00346 0.01753 0.00624 C 0.01267 0.03306 -0.01337 0.01803 -0.03004 0.01063 C -0.03108 0.00924 -0.03247 0.00809 -0.03334 0.00624 C -0.03941 -0.00717 -0.02518 -0.00995 -0.01893 -0.01272 C -0.01667 -0.00047 -0.01979 0.00138 -0.02223 0.01271 C -0.02275 0.01549 -0.02292 0.01849 -0.02379 0.02104 C -0.02448 0.02335 -0.02691 0.03005 -0.02691 0.02751 C -0.02691 0.01734 -0.01632 0.0074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7 0.01597 0.04647 C 0.01545 0.04855 0.01267 0.04786 0.01111 0.04855 C 0.00955 0.04647 0.00781 0.04462 0.00642 0.04231 C 0.00399 0.03838 3.05556E-6 0.02959 3.05556E-6 0.02982 C 0.00052 0.02474 -0.00104 0.01826 0.00156 0.01479 C 0.00521 0.00994 0.01597 0.00832 0.01597 0.00855 C 0.00486 0.00763 -0.00677 0.01086 -0.01736 0.00624 C -0.02101 0.00462 -0.01077 0.00092 -0.00782 -0.00208 C -0.00573 -0.00417 -0.004 -0.00717 -0.00157 -0.00856 C 0.00139 -0.01018 0.00486 -0.00995 0.00798 -0.01064 C 0.00955 -0.01133 0.01337 -0.01457 0.01267 -0.01272 C 0.01093 -0.00786 0.00277 -0.00486 3.05556E-6 -0.00208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6 -0.03854 -0.00417 -0.03959 -0.00208 C -0.03907 0.00277 -0.03976 0.00832 -0.03802 0.01271 C -0.03594 0.01826 -0.02639 0.02335 -0.02223 0.02543 C -0.01528 0.02474 -0.00816 0.02612 -0.00157 0.02312 C 0.00243 0.02127 0.00208 0.00924 3.05556E-6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3.05556E-6 0.02959 C 0.00225 0.03075 0.00416 0.02659 0.00642 0.02543 C 0.00798 0.0245 0.00955 0.02404 0.01111 0.02312 C 0.021 0.01711 0.02951 0.01063 0.03975 0.00624 C 0.03819 0.01479 0.03698 0.02011 0.03333 0.02751 C 0.03021 0.04023 0.02639 0.04693 0.01753 0.05271 C -0.00261 0.0474 -0.01146 0.04508 -0.02691 0.02959 C -0.03455 0.01433 -0.03247 0.02173 -0.0349 0.00832 C -0.03438 0.00208 -0.03733 -0.00717 -0.03334 -0.01064 C -0.03021 -0.01341 -0.02795 -0.00347 -0.02535 3.69942E-6 C -0.01806 0.00948 -0.0132 0.01156 -0.00313 0.01479 C 0.0033 0.0141 0.00972 0.0141 0.01597 0.01271 C 0.01927 0.01202 0.02239 0.00971 0.02552 0.00832 C 0.02708 0.00763 0.03021 0.00624 0.03021 0.00647 C 0.03177 0.00416 0.03437 0.00277 0.03489 3.69942E-6 C 0.03541 -0.00278 0.03541 -0.00786 0.03333 -0.00856 C 0.03003 -0.00971 0.02691 -0.00555 0.02378 -0.00417 C 0.01458 3.69942E-6 0.00382 0.01595 -0.00157 0.02543 C -0.00278 0.03052 -0.00469 0.04138 -0.00469 0.02104 C -0.00469 0.00393 -0.00434 0.00531 3.05556E-6 -0.00648 C 0.00191 0.0067 0.00416 0.01849 0.00156 0.03167 C -0.00591 0.02427 -0.01146 0.01919 -0.02066 0.01687 C -0.02223 0.01549 -0.02361 0.01364 -0.02535 0.01271 C -0.02848 0.01086 -0.0349 0.00832 -0.0349 0.00855 C -0.03091 -0.00786 -0.01372 -0.0081 -0.00313 -0.01272 C -0.00104 -0.01203 0.00208 -0.01318 0.0033 -0.01064 C 0.00416 -0.00902 0.00087 -0.0081 3.05556E-6 -0.00648 C -0.01025 0.01364 0.00208 -0.00763 -0.00469 0.00832 C -0.0066 0.01271 -0.01111 0.02104 -0.01111 0.02127 C -0.01476 0.03792 -0.01702 0.06682 -0.01424 0.01271 C -0.0066 0.01942 -0.00191 0.02844 0.00642 0.03375 C 0.01111 0.03306 0.01597 0.03283 0.02066 0.03167 C 0.02396 0.03075 0.03021 0.02751 0.03021 0.02774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62 C 0.00399 0.02982 0.0033 0.01479 0.00156 -0.00208 C -0.00365 0.01179 3.05556E-6 0.00046 -0.00313 0.01687 C -0.0033 0.0178 -0.00712 0.03167 -0.00625 0.03167 C -0.00382 0.03167 -0.00417 0.02612 -0.00313 0.02312 C 3.05556E-6 0.01387 0.00243 0.01017 0.00642 0.00208 C 0.00798 0.0104 0.00712 0.01965 0.00955 0.02751 C 0.01024 0.02959 0.01024 0.02289 0.01111 0.02104 C 0.01232 0.01849 0.01423 0.01664 0.01597 0.01479 C 0.021 0.00924 0.02465 0.00277 0.03021 -0.00208 C 0.03784 -0.02313 0.0283 -0.00093 0.02708 0.00416 C 0.02569 0.01826 0.02396 0.03306 0.02066 0.04647 C 0.01684 0.03607 0.01441 0.02612 0.01267 0.01479 C 0.01215 0.01133 0.01198 0.00763 0.01111 0.00416 C 0.01041 0.00185 0.00607 -0.00162 0.00798 -0.00208 C 0.01371 -0.0037 0.01962 -0.0007 0.02552 3.69942E-6 C 0.01788 0.00323 0.01093 0.00786 0.0033 0.01063 C 0.00225 0.00924 0.00087 0.00786 3.05556E-6 0.00624 C -0.00122 0.0037 -0.00226 -0.00486 -0.00313 -0.00208 C -0.00538 0.00508 -0.004 0.01341 -0.00469 0.02104 C -0.00504 0.0252 -0.0092 0.03214 -0.00625 0.03375 C -0.00278 0.0356 -0.00035 0.02728 0.0033 0.02543 C 0.00833 0.02289 0.01753 0.01479 0.01753 0.01503 C 0.01857 0.01271 0.021 0.01086 0.02066 0.00832 C 0.01962 0.00069 0.01146 0.00555 0.00955 0.00624 C 0.00191 0.01156 -0.0033 0.01803 -0.00782 0.02751 C -0.00295 0.02959 -0.00226 0.03121 0.0033 0.02751 C 0.00659 0.0252 0.01267 0.01896 0.01267 0.01919 C 0.0151 0.01017 0.01614 0.0074 0.01441 -0.00208 C 0.01198 0.00092 0.0092 0.00393 0.00798 0.00832 C 0.00538 0.0178 0.00712 0.02266 0.00156 0.02959 C 0.00104 0.03306 -0.00087 0.0437 3.05556E-6 0.04023 C 0.00052 0.03815 0.00034 0.03537 0.00156 0.03375 C 0.0026 0.03237 0.00382 0.03098 0.00486 0.02959 C 0.00781 0.01734 0.01736 0.00693 0.02552 3.69942E-6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65 C -0.00174 0.00508 0.00521 0.02751 3.05556E-6 0.04855 C -0.00226 0.03953 -0.00434 0.03422 -0.00955 0.02751 C -0.01285 0.01433 -0.0158 0.01225 -0.00625 0.00416 C 0.00173 0.00485 0.00972 0.00393 0.01753 0.00624 C 0.01892 0.0067 0.01527 0.00901 0.01441 0.01063 C 0.01302 0.01318 0.01232 0.01618 0.01111 0.01896 C 0.00607 0.03052 0.00243 0.043 -0.00625 0.05063 C -0.01528 0.0467 -0.0217 0.03792 -0.02691 0.02751 C -0.029 0.01919 -0.02726 0.01433 -0.02535 0.00624 C -0.02483 0.01341 -0.02848 0.02427 -0.02379 0.02751 C -0.01979 0.03029 -0.01893 0.01063 -0.01893 0.01086 C -0.01268 0.01896 -0.01528 0.01364 -0.01268 0.02312 C -0.01111 0.0289 -0.00782 0.04023 -0.00782 0.04046 C 0.00017 0.02358 0.00885 0.00786 0.01909 -0.00648 C 0.01979 3.69942E-6 0.02239 0.0141 0.01909 0.02104 C 0.01823 0.02289 0.01823 0.01687 0.01753 0.01479 C 0.01475 0.0074 0.01198 0.00462 0.00642 0.00208 C -0.00434 0.0067 -0.00782 0.01595 -0.01111 0.02959 C -0.01059 0.03237 -0.01163 0.03699 -0.00955 0.03792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3 0.00156 0.00832 C -0.0007 0.02081 -0.00521 0.03468 0.00642 0.04023 C 0.00798 0.03953 0.00955 0.03884 0.01111 0.03792 C 0.01337 0.03676 0.01527 0.03491 0.01753 0.03375 C 0.02066 0.03214 0.02708 0.02959 0.02708 0.02982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7 0.00647 0.00486 -0.00208 C 0.01111 0.00901 0.01111 0.0215 0.01597 0.03375 C 0.01788 0.02612 0.01875 0.01826 0.02066 0.01063 C 0.01857 -0.01249 0.02205 -0.0074 0.00955 -0.00208 C 0.00798 -0.0007 0.00642 0.00092 0.00486 0.00208 C -0.00521 0.00948 -0.01528 0.01479 3.05556E-6 0.00624 C 0.00712 0.00716 0.01684 0.00439 0.02222 0.01271 C 0.02465 0.01664 0.02864 0.02543 0.02864 0.02566 C 0.0309 0.04 0.03281 0.04069 0.02864 0.05503 C 0.01319 0.05225 0.00451 0.0467 -0.00782 0.03375 C -0.01337 0.01988 -0.01771 -0.00023 -0.00782 -0.01272 C 0.00139 -0.00023 -0.00209 -0.00625 0.0033 0.00416 C 0.00937 -0.00393 0.01406 -0.00717 0.00642 -0.02336 C 0.00521 -0.02613 0.00208 -0.02035 3.05556E-6 -0.01896 C -0.00295 -0.00694 -0.00122 0.00416 0.00798 0.00832 C 0.01996 0.003 0.01527 -0.01758 0.00642 -0.02544 C 0.00434 -0.02474 0.00173 -0.02521 3.05556E-6 -0.02336 C -0.00226 -0.02081 -0.00191 -0.01318 3.05556E-6 -0.01064 C 0.00121 -0.00902 0.0033 -0.00925 0.00486 -0.00856 C 0.00902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8 0.003 -0.00625 0.01479 C -0.01163 0.00809 -0.01337 0.00809 -0.02066 0.01063 C -0.0257 0.01942 -0.03299 0.03237 -0.02066 0.03792 C -0.01997 0.03676 -0.01372 0.0282 -0.01893 0.02543 C -0.02101 0.02427 -0.02327 0.02682 -0.02535 0.02751 C -0.03021 0.03699 -0.03438 0.03838 -0.03004 0.04855 C -0.029 0.05109 -0.02691 0.05294 -0.02535 0.05503 C -0.01528 0.05433 -0.00504 0.05549 0.00486 0.05271 C 0.00642 0.05225 0.00764 0.04809 0.00642 0.04647 C 0.00521 0.04485 0.00312 0.04786 0.00156 0.04855 C 0.00104 0.05063 -0.00122 0.05341 3.05556E-6 0.05503 C 0.00121 0.05664 0.00347 0.0541 0.00486 0.05271 C 0.00677 0.05109 0.00798 0.04855 0.00955 0.04647 C 0.01111 0.03792 0.01319 0.03375 0.01111 0.02543 C 0.00955 0.02751 0.00764 0.02913 0.00642 0.03167 C 0.00555 0.03352 0.00347 0.03676 0.00486 0.03792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3.05556E-6 0.01433 3.05556E-6 0.01687 C 3.05556E-6 0.01896 0.00191 0.02173 0.0033 0.02104 C 0.00486 0.02034 0.00434 0.01687 0.00486 0.01479 C 0.00382 0.01341 0.00295 0.01017 0.00156 0.01063 C 0.00069 0.01086 -0.00504 0.02127 3.05556E-6 0.02312 C 0.00208 0.02381 0.00434 0.02474 0.00642 0.02543 C 0.0059 0.02335 0.00486 0.02127 0.00486 0.01896 C 0.00486 0.01803 0.00642 0.01687 0.00642 0.01711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711 C -0.00452 -0.0044 -0.00174 0.00208 0.01597 0.00624 C 0.02187 0.01271 0.02517 0.01826 0.03021 0.02543 C 0.03385 0.03977 0.03559 0.03468 0.03021 0.04231 C 0.01666 0.03977 0.01302 0.03445 0.00156 0.02959 C -0.00417 0.02173 -0.0099 0.01133 0.00156 0.00624 C 0.00521 0.00693 0.0092 0.00624 0.01267 0.00832 C 0.01545 0.00994 0.01684 0.01433 0.01909 0.01687 C 0.025 0.02358 0.02934 0.03052 0.03489 0.03792 C 0.02986 0.0178 0.01354 0.01248 3.05556E-6 0.00624 C -0.00851 0.00693 -0.03386 0.00832 -0.02535 0.00832 C -0.00834 0.00832 0.0085 0.00531 0.02552 0.00624 C 0.02934 0.00647 0.01805 0.00901 0.01441 0.01063 C 0.00642 0.01433 0.00764 0.01364 0.00156 0.01896 C 0.00607 0.00277 -0.00052 0.02289 0.00798 0.00832 C 0.00902 0.0067 0.0085 0.0037 0.00955 0.00208 C 0.01093 -0.00023 0.02274 -0.00763 0.00798 0.00208 C 0.00694 0.00555 0.00573 0.00901 0.00486 0.01271 C 0.00416 0.01549 0.00225 0.01849 0.0033 0.02104 C 0.00434 0.02358 0.00746 0.02242 0.00955 0.02312 C 0.02448 0.01664 0.02152 0.01318 0.01753 0.04023 C 0.00659 0.03792 0.0059 0.0356 -0.00313 0.03167 C -0.00747 0.02289 -0.01129 0.01618 -0.01424 0.00624 C -0.01372 0.00346 -0.01476 -0.00139 -0.01268 -0.00208 C -0.00278 -0.00532 0.00937 0.01664 0.01909 0.02104 C 0.02812 0.02936 0.03854 0.02867 0.03177 0.00832 C 0.03073 0.00508 0.0243 0.003 0.02222 0.00208 C 0.01909 0.00277 0.01562 0.00231 0.01267 0.00416 C 0.00781 0.0074 0.00955 0.01664 0.01111 0.02104 C 0.0158 0.03445 0.02239 0.03583 0.01267 0.03167 C 0.00416 0.02381 -0.00191 0.01919 -0.00782 0.00832 C -0.00504 -0.00278 -0.00295 -0.00047 0.00486 0.00208 C 0.0158 0.01664 0.01059 0.01156 0.01909 0.01896 C 0.02152 0.02404 0.02205 0.02612 0.02552 0.02959 C 0.02847 0.0326 0.03489 0.03792 0.03489 0.03815 C 0.03923 0.02242 0.02951 0.00878 0.01909 0.00416 C 0.01041 0.00809 0.0125 0.00485 0.01597 0.02543 C 0.01649 0.02844 0.01979 0.03075 0.01909 0.03375 C 0.01857 0.03583 0.01597 0.0326 0.01441 0.03167 C 0.00816 0.02751 0.00399 0.02011 3.05556E-6 0.01271 C 0.00191 -0.00023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9 C 0.01093 0.03121 0.00833 0.01387 0.0033 0.02751 C 0.00208 0.03075 0.00434 0.03445 0.00486 0.03792 C 0.00972 0.03468 0.01875 0.03098 0.01267 0.02104 C 0.01163 0.01942 0.00955 0.01965 0.00798 0.01896 C 0.00642 0.02173 0.00468 0.0245 0.0033 0.02751 C 0.00243 0.02936 0.00312 0.03445 0.00156 0.03375 C -0.0007 0.03283 -0.00052 0.0282 -0.00157 0.02543 C -0.00209 0.02266 -0.00313 0.01387 -0.00313 0.01687 C -0.00313 0.04023 0.00104 0.03144 0.01111 0.02312 C 0.00937 0.03052 0.00746 0.03653 0.0033 0.04231 C 0.00277 0.03953 0.00121 0.03676 0.00156 0.03375 C 0.00191 0.03121 0.00486 0.02497 0.00486 0.02751 C 0.00486 0.03283 0.00121 0.03722 3.05556E-6 0.04231 C -0.00052 0.04023 -0.00278 0.03745 -0.00157 0.03583 C -0.00052 0.03445 0.00069 0.03861 0.00156 0.04023 C 0.00295 0.04277 0.00364 0.04578 0.00486 0.04855 C 0.00833 0.05664 0.00659 0.05433 0.01267 0.05711 C 0.01753 0.03884 0.00885 0.03029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3.69942E-6 C 0.00729 -0.0037 0.00607 0.00254 0.00798 0.01271 C 0.00538 0.03375 0.00486 0.03005 -0.01111 0.02751 C -0.01684 0.01942 -0.01528 0.01595 -0.00782 0.01271 C 0.00277 0.01618 3.05556E-6 0.02081 0.00156 0.03583 C 0.00555 0.02173 0.00816 0.00994 -0.00469 0.00416 C -0.01059 0.00485 -0.01684 0.00323 -0.02223 0.00624 C -0.03073 0.01086 -0.01754 0.02381 -0.0158 0.02543 C 0.01909 0.02335 0.01805 0.02774 0.04132 0.01271 C 0.0375 -0.00301 0.02951 0.0074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62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3 -0.0066 0.01479 -0.0158 0.01063 C -0.00521 0.00994 0.00555 0.01133 0.01597 0.00832 C 0.01788 0.00786 0.01458 0.00231 0.01267 0.00208 C 3.05556E-6 0.00069 -0.01268 0.00346 -0.02535 0.00416 C -0.02066 0.00485 -0.0158 0.00462 -0.01111 0.00624 C -0.0092 0.00693 -0.00816 0.01017 -0.00625 0.01063 C 3.05556E-6 0.01225 0.00642 0.01202 0.01267 0.01271 C 0.00798 0.01687 0.0033 0.01896 -0.00157 0.02312 C -0.00382 0.01387 -0.0007 0.00971 0.0033 0.00208 C 0.00712 0.01479 0.00503 0.02404 0.00642 0.03792 C 0.01597 0.01896 0.00416 0.0437 0.01111 0.02543 C 0.01319 0.01988 0.01736 0.01526 0.01111 0.02312 C 0.01007 0.02589 0.00885 0.02867 0.00798 0.03167 C 0.0033 0.04901 0.00816 0.0363 0.01111 0.03167 C 0.0125 0.02936 0.01441 0.02751 0.01597 0.02543 C 0.01701 0.02266 0.01771 0.01942 0.01909 0.01687 C 0.02031 0.01456 0.02413 0.00786 0.02378 0.01063 C 0.02291 0.01687 0.01753 0.02751 0.01753 0.02774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3.69942E-6 C 0.01354 -0.00185 0.01093 0.00092 0.00955 0.00208 C 0.00347 0.00693 -0.0092 0.01595 -0.01424 0.02543 C -0.01598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78 C -0.01302 0.01387 -0.02101 0.00786 -0.00313 3.69942E-6 C -0.0007 0.02867 -0.0066 0.04971 0.00486 0.03167 C 0.01059 0.02289 0.00468 0.02705 0.01267 0.02312 C 0.00885 0.02173 -0.01372 0.01942 0.0033 0.02543 C 0.01545 0.04161 0.00017 0.01826 -0.00157 0.01479 C -0.00104 0.0282 -0.00122 0.04161 3.05556E-6 0.05503 C 0.00017 0.05734 0.00034 0.05017 0.00156 0.04855 C 0.00538 0.04416 0.01007 0.04161 0.01441 0.03792 C 0.01597 0.03653 0.01909 0.03375 0.01909 0.03398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3 -0.00625 0.01687 C -0.00434 0.01919 -0.00191 0.02081 3.05556E-6 0.02312 C 0.01093 0.03607 0.00364 0.0319 0.01267 0.03583 C 0.01111 0.03375 0.00902 0.03214 0.00798 0.02959 C 0.00451 0.0215 0.00885 0.01595 0.0033 0.02751 C 0.00277 0.03029 0.00208 0.03306 0.00156 0.03583 C -0.00295 0.05872 -0.00434 0.05641 0.00798 0.04023 C 0.0092 0.03861 0.01111 0.03861 0.01267 0.03792 C 0.0158 0.03375 0.01909 0.02959 0.02222 0.02543 C 0.02326 0.02404 0.02552 0.02104 0.02552 0.02127 C 0.01632 0.01803 0.00312 0.01318 -0.00469 0.01687 C -0.00695 0.0178 0.00972 0.0289 0.01111 0.02959 C 0.01371 0.03121 0.01649 0.03237 0.01909 0.03375 C 0.01857 0.03098 0.01823 0.0282 0.01753 0.02543 C 0.01666 0.02127 0.01441 0.01271 0.01441 0.01294 C 0.00798 0.02081 0.01389 0.01225 0.00798 0.02543 C 0.00607 0.02982 0.00156 0.03792 0.00156 0.03815 C -0.00087 0.04786 -0.00226 0.0578 -0.00469 0.06751 C -0.00521 0.06474 -0.00625 0.06196 -0.00625 0.05919 C -0.00625 0.0437 -0.01025 0.02635 -0.00469 0.01271 C -0.00226 0.00647 0.00277 0.02266 0.00642 0.02751 C 0.00902 0.03098 0.0118 0.03445 0.01441 0.03792 C 0.01597 0.04 0.01909 0.04439 0.01909 0.04462 C 0.01909 0.04439 0.01302 0.03676 0.00955 0.03375 C 0.00798 0.02751 0.00729 0.02404 0.01111 0.01896 " pathEditMode="relative" rAng="0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13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16 -0.00035 0.00925 0.00156 0.01272 C 0.00243 0.01434 0.00399 0.01018 0.00486 0.00856 C 0.00573 0.00671 0.0059 0.00416 0.00642 0.00208 C 0.00434 0.0007 0.00226 -0.00092 0 -0.00208 C -0.00156 -0.003 -0.00434 -0.00208 -0.00469 -0.00416 C -0.0059 -0.0111 0.0066 -0.01364 -0.00781 -0.00832 C -0.01094 0.00278 -0.00729 0.00509 -0.00156 0.01272 C 0.00486 0.00994 0.01215 0.00925 0.00156 -0.00832 C 0 -0.0111 -0.00156 -0.00277 -0.00313 0 C -0.00452 0.00578 -0.00799 0.0148 0.0033 0.00208 C 0.00451 0.0007 0.00434 -0.00208 0.00486 -0.00416 C -0.00174 -0.01248 -0.00382 -0.00578 -0.00781 0.00208 C -0.00452 0.01989 -0.00156 0.01711 0.01111 0.0148 C 0.01371 0.00463 0.01545 -0.00231 0.00642 -0.00624 C -0.00018 -0.00347 -0.00261 -0.00023 -0.00469 0.00856 C -0.00365 0.01272 -0.00347 0.01757 -0.00156 0.02127 C 0.0026 0.0289 0.00955 0.01549 0.01267 0.01272 C 0.01354 0.00833 0.01736 0 0.00955 0 C 0.00347 0 -0.00191 0.00509 -0.00781 0.00648 C -0.01146 0.0074 -0.01528 0.00763 -0.01893 0.00856 C -0.02101 0.00902 -0.02761 0.01064 -0.02535 0.01064 C -0.01163 0.01064 0.00226 0.00925 0.01597 0.00856 C 0.00816 0.00601 0.00503 0.00694 -0.00156 0.01272 C -0.0066 0.02266 -0.00521 0.02127 -0.00156 0.00648 C -0.00087 0.00347 -0.00382 0.01203 -0.00469 0.0148 C -0.00538 0.01688 -0.00573 0.01919 -0.00625 0.02127 C -0.00677 0.01781 -0.00781 0.00694 -0.00781 0.01064 C -0.00781 0.01642 -0.0092 0.02359 -0.00625 0.02752 C -0.00417 0.03029 -0.00417 0.02058 -0.00313 0.01688 C -0.00035 0.00648 0.00191 -0.00138 0.00642 -0.01063 C 0.0059 -0.00208 0.00555 0.00625 0.00486 0.0148 C 0.00451 0.01781 0.00382 0.02058 0.0033 0.02335 C 0.00278 0.02613 -0.00052 0.03168 0.00156 0.03168 C 0.00417 0.03168 0.00434 0.02567 0.00642 0.02335 C 0.00764 0.02197 0.00955 0.02197 0.01111 0.02127 C 0.01215 0.01989 0.01302 0.01804 0.01441 0.01688 C 0.0158 0.01572 0.0184 0.01665 0.0191 0.0148 C 0.02153 0.00833 0.01441 0.00717 0.01267 0.00648 C 0.0026 0.00185 0.0125 0.00486 -0.00625 0.00208 C -0.0099 0.00278 -0.01476 0.0007 -0.01736 0.00416 C -0.01893 0.00625 -0.01458 0.00925 -0.01268 0.01064 C -0.01077 0.01203 -0.00833 0.01203 -0.00625 0.01272 C -0.00417 0.01411 -0.00208 0.01526 0 0.01688 C 0.00173 0.01827 0.00312 0.02243 0.00486 0.02127 C 0.00642 0.02035 0.00382 0.01688 0.0033 0.0148 C 0.00052 0.00231 0.00295 0.01041 -0.00156 -0.00208 C -0.00208 -0.00555 -0.00243 -0.00925 -0.00313 -0.01271 C -0.00347 -0.0148 -0.0033 -0.02011 -0.00469 -0.01896 C -0.00695 -0.01688 -0.00677 -0.01179 -0.00781 -0.00832 C -0.00868 0 -0.01181 0.01966 -0.00781 0.02752 C -0.0066 0.03006 -0.00486 0.02312 -0.00313 0.02127 C 0.02153 -0.00693 -0.01684 0.03838 0.01111 0.00856 C 0.01406 0.00532 0.02292 -0.00231 0.0191 -0.00208 C 0.01007 -0.00138 0.00121 -0.00069 -0.00781 0 C -0.00191 0.00809 0.00208 0.01179 0.00955 0.01688 C 0.01059 0.01827 0.01337 0.02312 0.01267 0.02127 C 0.00816 0.00902 0.00312 0.00231 0 -0.01063 C -0.00156 -0.00994 -0.00382 -0.01017 -0.00469 -0.00832 C -0.00833 -0.00069 -0.00643 0.01318 -0.00955 0.02127 C -0.01059 0.02382 -0.01268 0.02544 -0.01424 0.02752 C -0.01476 0.0296 -0.01424 0.03445 -0.0158 0.03376 C -0.01806 0.03283 -0.01754 0.02798 -0.01893 0.02544 C -0.01979 0.02382 -0.02136 0.02289 -0.02222 0.02127 C -0.02344 0.01919 -0.02431 0.01688 -0.02535 0.0148 C -0.02327 0.00625 -0.0184 0.00093 -0.01424 -0.00624 C -0.0099 -0.00439 -0.00833 -0.00416 -0.00469 0 C -0.00191 0.00324 0.0033 0.01064 0.0033 0.01064 C 0.0059 0.02081 0.00417 0.0222 -0.00313 0.02544 C -0.01615 0.02127 -0.01268 0.01804 -0.01111 -0.00208 C -0.00833 0.04 -0.00972 0.0185 -0.00625 0.00416 C -0.0033 0.01018 -0.00226 0.01203 0 0.01896 C 0.00069 0.02104 0.00312 0.02474 0.00156 0.02544 C -0.00261 0.02705 -0.00695 0.02405 -0.01111 0.02335 C -0.01337 0.01411 -0.01389 0.01781 -0.00781 0.00856 C -0.00538 0.00486 0 -0.00208 0 -0.00208 C 0.00521 0.0044 0.00729 0.0074 0.00156 0.0148 C -0.00261 0.01411 -0.00747 0.01572 -0.01111 0.01272 C -0.01285 0.01133 -0.00799 0.00948 -0.00625 0.00856 C -0.00434 0.0074 -0.00208 0.00717 0 0.00648 C 0.00486 0 0.00191 0.00301 0.00955 -0.00208 C 0.01094 -0.003 0.00851 0.00208 0.00798 0.00416 C -0.00174 -0.00462 -0.00434 0.00208 -0.01111 0.01064 C -0.01493 0.02636 -0.01719 0.02151 -0.00781 0.02752 C 0.00243 0.0252 0.00399 0.02359 0.00955 0.01272 C 0.00903 0.00786 0.01007 0.00208 0.00798 -0.00208 C 0.00712 -0.00393 0.00417 -0.00185 0.0033 0 C 0.00278 0.00116 -0.0007 0.02058 -0.00156 0.02544 C -0.00208 0.02821 -0.00313 0.03376 -0.00313 0.03376 C -0.00903 0.02335 -0.01372 0.00532 -0.00156 0 C 0.00764 0.00301 0.01111 0.00717 0.01441 0.01896 C 0.00573 0.02312 -0.00399 0.02359 -0.01111 0.0148 C -0.00955 0.00648 -0.01024 0.00648 -0.00625 0 C -0.00486 -0.00231 0 -0.00832 -0.00156 -0.00624 C -0.00313 -0.00416 -0.00469 -0.00208 -0.00625 0 C -0.00816 0.00786 -0.01007 0.01087 -0.00781 0.01896 C 0.00955 0.01434 -0.00399 0.02012 -0.00625 0.01272 C -0.00833 0.00555 0.00625 0.00255 0.00798 0.00208 C 0.00955 0.0007 0.01267 0.00046 0.01267 -0.00208 C 0.01267 -0.00462 0.00972 -0.00532 0.00798 -0.00624 C 0.00486 -0.00809 -0.00156 -0.01063 -0.00156 -0.01063 C 0.01337 -0.01711 -0.00972 -0.0148 -0.0158 -0.00624 C -0.01215 0.00856 -0.01424 0.01226 -0.01424 0.0296 C -0.01424 0.03399 -0.01476 0.02012 -0.01268 0.01688 C -0.0099 0.01249 -0.00417 0.01457 0 0.01272 C 0.00121 0.00971 0.00538 -0.00069 0.00486 -0.00208 C 0.00399 -0.00416 0.00156 -0.00347 0 -0.00416 C -0.00764 0.00093 -0.00886 0.00463 -0.01268 0.0148 C -0.01215 0.01966 -0.01372 0.02613 -0.01111 0.0296 C -0.01007 0.03099 -0.00052 0.02636 0.00156 0.02544 C 0.00156 0.02544 0.00816 0.01734 0.00798 0.01688 C 0.00729 0.01503 -0.00104 0.01156 -0.00313 0.01064 C -0.00608 -0.01295 -0.00521 0.00208 -0.00781 0.01272 C -0.00729 0.01549 -0.00833 0.02058 -0.00625 0.02127 C -0.00399 0.02197 -0.00295 0.01711 -0.00156 0.0148 C 0.01076 -0.00439 -0.00226 0.01434 0.00642 0.00208 C 0.00816 0.00925 0.01042 0.01549 0.00642 0.02335 C 0.00555 0.0252 0.00312 0.02197 0.00156 0.02127 C 0.01215 0.00717 0.01232 0.02613 0.00955 0 C 0.00677 0.01133 0.00295 0.0222 0 0.03376 C -0.00261 0.02359 -0.00347 0.01619 -0.00955 0.00856 C -0.00747 0.00786 -0.00538 0.00648 -0.00313 0.00648 C -0.00156 0.00648 0.00243 0.00671 0.00156 0.00856 C 0.00087 0.00994 -0.01354 0.01596 -0.0158 0.01688 C -0.02379 0.02497 -0.03264 0.02636 -0.04115 0.03376 C -0.02986 0.037 -0.01511 0.04255 -0.00469 0.03376 C 0.00017 0.0296 -0.00365 0.01827 -0.00313 0.01064 C 0.01198 0.01549 -0.00018 0.00994 -0.00156 0.0148 C -0.00191 0.01619 0.00104 0.02752 0.00156 0.0296 C -0.00434 0.03214 -0.01094 0.03607 -0.01736 0.0296 C -0.01945 0.02752 -0.01754 0.02174 -0.0158 0.01896 C -0.01354 0.01503 -0.00625 0.01064 -0.00625 0.01064 C 0.00816 -0.01665 -0.00208 -0.00231 0 0.02127 C 0.00017 0.02382 0.00173 0.01642 0.0033 0.0148 C 0.00451 0.01341 0.00642 0.01341 0.00798 0.01272 C 0.01007 0.01203 0.01667 0.01064 0.01441 0.01064 C 0.00694 0.01064 -0.00035 0.01203 -0.00781 0.01272 C -0.00677 0.01549 -0.00625 0.01873 -0.00469 0.02127 C -0.00347 0.02312 -0.00087 0.02775 0 0.02544 C 0.00243 0.01896 -0.00295 0.00671 -0.00625 0.00208 C -0.01094 0.00833 -0.01077 0.01526 -0.01268 0.02335 C -0.01181 0.02359 -0.00295 0.02821 -0.00156 0.02335 C -0.0007 0.02058 -0.00313 0.01781 -0.00313 0.0148 C -0.00313 0.01249 -0.00208 0.01919 -0.00156 0.02127 C 0.00191 0.01434 0.00434 0.0111 0.00955 0.00648 C 0.01007 0.00856 0.01111 0.0148 0.01111 0.01272 C 0.01111 0.00971 0.01094 0.00648 0.00955 0.00416 C 0.00851 0.00255 0.00642 0.00278 0.00486 0.00208 C -0.00486 0.00416 -0.00643 0.00324 -0.00955 0.0148 C -0.01007 0.01966 -0.00903 0.02544 -0.01111 0.0296 C -0.01233 0.03191 -0.01268 0.02405 -0.01268 0.02127 C -0.01268 0.01619 -0.01163 0.01133 -0.01111 0.00648 C -0.00938 0.01364 -0.00625 0.01688 -0.00313 0.02335 C 0.0033 0.01434 0.0033 0.00416 -0.00625 0 C -0.00729 0.00139 -0.00886 0.00231 -0.00955 0.00416 C -0.01111 0.00809 -0.01268 0.01688 -0.01268 0.01688 C -0.01215 0.01896 -0.01268 0.02405 -0.01111 0.02335 C -0.00747 0.02174 -0.00643 0.0148 -0.00313 0.01272 C -0.00104 0.01133 0.00121 0.00994 0.0033 0.00856 C 0.00278 0.00648 0.00312 0.00278 0.00156 0.00208 C 0.00017 0.00139 -0.00122 0.0044 -0.00156 0.00648 C -0.00295 0.0148 -0.00261 0.02335 -0.00313 0.03168 C -0.00833 0.01781 -0.01129 0.00786 0 -0.00208 C 0.00156 -0.00138 0.00486 -0.00231 0.00486 0 C 0.00486 0.00231 0.00121 0.0037 0 0.00208 C -0.00122 0.00046 0.00295 -0.003 0.00156 -0.00416 C -0.00018 -0.00578 -0.00261 -0.00277 -0.00469 -0.00208 C -0.01389 0.00694 -0.01893 0.01318 -0.00781 0.02335 C 0.00417 0.01966 0.01024 0.02197 0.00642 0.00648 C 0.00469 0.00717 -0.00243 0.00971 -0.00313 0.01272 C -0.00382 0.01619 -0.00156 0.02335 -0.00156 0.02335 C -0.00208 0.02127 -0.00208 0.01873 -0.00313 0.01688 C -0.00538 0.01295 -0.01111 0.00648 -0.01111 0.00648 C -0.01424 0.02682 -0.01302 0.01388 -0.00955 0.00856 C -0.00833 0.00648 -0.0066 0.00416 -0.00469 0.00416 C -0.00313 0.00416 -0.00677 0.00717 -0.00781 0.00856 C -0.00677 0.01133 -0.00556 0.01411 -0.00469 0.01688 C -0.00399 0.01896 -0.00469 0.0222 -0.00313 0.02335 C -0.00174 0.02428 0 0.02197 0.00156 0.02127 C 0.00555 0.01596 0.0066 0.01041 0.00955 0.00416 C 0.00694 -0.01295 0.0066 -0.01133 -0.00625 -0.00832 C -0.01024 -0.00323 -0.01476 0.0007 -0.01111 0.00856 C -0.00868 0.01388 0.00156 0.01688 0.00156 0.01688 C -0.00035 0.03214 0.00087 0.03561 -0.01111 0.03168 C -0.01354 0.0222 -0.01129 0.01734 -0.00781 0.00856 C -0.0059 0.01619 -0.00504 0.02405 -0.00313 0.03168 C -0.00365 0.03376 -0.00313 0.03746 -0.00469 0.03815 C -0.00608 0.03885 -0.0066 0.03492 -0.00781 0.03376 C -0.01198 0.02937 -0.01268 0.0296 -0.01736 0.02752 C -0.02014 0.01665 -0.01684 0.01596 -0.00955 0.01272 C -0.00469 0.00671 0.00104 0.00601 -0.00781 0.00208 C -0.01389 0.01018 -0.01823 0.01364 -0.00955 0.03168 C -0.00781 0.03538 -0.00313 0.03029 0 0.0296 C 0.00417 0.02451 0.00625 0.01989 0.00798 0.01272 C 0.00851 0.01619 0.01076 0.02012 0.00955 0.02335 C 0.00885 0.02544 0.00625 0.0222 0.00486 0.02127 C -0.0007 0.01757 -0.0007 0.01549 -0.00469 0.00856 C -0.00521 0.00648 -0.00452 0.00208 -0.00625 0.00208 C -0.00799 0.00208 -0.00781 0.00625 -0.00781 0.00856 C -0.00781 0.02266 -0.00712 0.02382 -0.00469 0.03376 C -0.00243 0.02752 -0.00104 0.02081 0.00156 0.0148 C 0.00208 0.01388 0.00937 0.00601 0.00798 0.00416 C 0.00798 0.00416 -0.00382 0.01619 -0.00469 0.01688 C -0.01129 0.01411 -0.01215 0.01064 -0.01424 0.00208 C -0.01372 0.00763 -0.01545 0.01457 -0.01268 0.01896 C -0.01007 0.02312 -0.00122 0.00601 0 0.00416 C -0.00278 -0.00717 -0.00972 -0.00578 -0.01736 -0.00832 C -0.01893 -0.00763 -0.02222 -0.00855 -0.02222 -0.00624 C -0.02222 -0.0037 -0.01858 -0.00416 -0.01736 -0.00208 C -0.01632 -0.00046 -0.01684 0.00255 -0.0158 0.00416 C -0.01372 0.00763 -0.0099 0.00925 -0.00781 0.01272 C -0.0066 0.01457 -0.00625 0.01757 -0.00469 0.01896 C -0.00295 0.02058 -0.00052 0.02058 0.00156 0.02127 C 0.01042 0.03815 0.00104 0.00856 0 0.00416 C -0.00868 0.02289 -0.00417 0.01665 -0.01111 0.02544 C -0.01163 0.02266 -0.01215 0.01966 -0.01268 0.01688 C -0.01302 0.01457 -0.01163 0.02127 -0.01111 0.02335 C -0.01059 0.02544 -0.00955 0.0296 -0.00955 0.0296 C -0.00781 0.02729 0.01059 -0.00347 -0.00313 0.0148 C -0.01007 0.03376 -0.00191 0.01388 -0.01111 0.0296 C -0.01337 0.03353 -0.01736 0.04231 -0.01736 0.04231 C -0.0184 0.04093 -0.02101 0.04 -0.02066 0.03815 C -0.01979 0.0333 -0.01424 0.02544 -0.01424 0.02544 C -0.01372 0.02335 -0.01372 0.02081 -0.01268 0.01896 C -0.00382 0.00393 0.00226 0.00393 -0.00955 0.01064 C -0.01111 0.01156 -0.01268 0.01203 -0.01424 0.01272 C -0.00573 0.01642 0.00035 0.02312 0.00955 0.02544 C 0.00052 0.03145 -0.00018 0.03353 -0.00955 0.02752 C -0.00903 0.02335 -0.00972 0.01827 -0.00781 0.0148 C -0.00677 0.01295 -0.00799 0.02127 -0.00625 0.02127 C -0.00434 0.02127 -0.00452 0.01665 -0.00313 0.0148 C -0.00174 0.01295 0 0.01203 0.00156 0.01064 C 0.00208 0.01341 0.00121 0.01827 0.0033 0.01896 C 0.00538 0.01966 0.00903 0.01526 0.00798 0.01272 C 0.00694 0.01018 0.00364 0.01411 0.00156 0.0148 C 0.00121 0.01619 -0.00104 0.02752 -0.00313 0.02752 C -0.00538 0.02752 -0.00625 0.02335 -0.00781 0.02127 C -0.00729 0.02405 -0.00833 0.0296 -0.00625 0.0296 C -0.00486 0.0296 -0.00208 0.01665 -0.00156 0.0148 C -0.00208 0.02104 -0.00018 0.02867 -0.00313 0.03376 C -0.00764 0.04185 -0.0132 0.02729 -0.01424 0.02544 C -0.01285 0.01226 -0.01302 0.00856 -0.00625 0 C -0.00573 0.00416 -0.00538 0.00856 -0.00469 0.01272 C -0.00434 0.0148 -0.00469 0.0185 -0.00313 0.01896 C -0.00139 0.01966 0 0.01619 0.00156 0.0148 C -0.00035 -0.00046 0.00052 -0.00323 -0.00781 0.00856 C -0.00729 0.01064 -0.00781 0.01434 -0.00625 0.0148 C -0.0033 0.01549 0.00382 0.00879 0.00642 0.00648 C 0.00989 0.0252 0.0059 0.00902 0.00955 0.00416 C 0.01059 0.00278 0.01163 0.00717 0.01267 0.00856 C 0.01319 0.00648 0.01285 0.00278 0.01441 0.00208 C 0.0158 0.00139 0.01614 0.00717 0.01753 0.00648 C 0.0191 0.00578 0.01823 0.00185 0.0191 0 C 0.02031 -0.00254 0.02222 -0.00416 0.02378 -0.00624 C 0.0243 -0.00347 0.02552 0.00486 0.02552 0.00208 C 0.02552 -0.00231 0.02569 -0.00717 0.02378 -0.01063 C 0.02292 -0.01225 0.0217 -0.00763 0.02066 -0.00624 C 0.02118 -0.00347 0.02031 0.0007 0.02222 0.00208 C 0.02639 0.00532 0.03298 -0.00439 0.03021 -0.00624 C 0.02778 -0.00786 0.02482 -0.00485 0.02222 -0.00416 C 0.02066 -0.00277 0.01892 -0.00162 0.01753 0 C 0.0158 0.00185 0.01493 0.00578 0.01267 0.00648 C 0.01007 0.0074 0.00746 0.00486 0.00486 0.00416 C -0.00104 -0.00347 0.00121 -0.01156 -0.00469 0 C -0.00643 0.00763 -0.00677 0.01341 -0.01111 0.01896 C -0.01007 0.00994 -0.01042 0.00023 -0.00781 -0.00832 C -0.00712 -0.0104 -0.00174 -0.0074 -0.00313 -0.00624 C -0.0059 -0.00393 -0.00955 -0.00485 -0.01268 -0.00416 C -0.00695 0.0007 -0.00521 0.00416 -0.00313 0.01272 C -0.00677 0.01364 -0.01667 0.01711 -0.02066 0.01272 C -0.0224 0.01087 -0.0217 0.00694 -0.02222 0.00416 C -0.0217 0.01064 -0.02274 0.01757 -0.02066 0.02335 C -0.01997 0.02544 -0.01736 0.0222 -0.0158 0.02127 C -0.01406 0.02012 -0.01285 0.01804 -0.01111 0.01688 C -0.00799 0.01503 -0.00156 0.01272 -0.00156 0.01272 C -0.00313 0.01133 -0.00434 0.00902 -0.00625 0.00856 C -0.01754 0.00601 -0.00695 0.02497 -0.00469 0.0296 C -0.00521 0.02405 -0.00399 0.01757 -0.00625 0.01272 C -0.00712 0.01087 -0.01198 0.02544 -0.01111 0.02544 C -0.0092 0.02544 -0.0092 0.02081 -0.00781 0.01896 C -0.00643 0.01711 -0.00469 0.01619 -0.00313 0.0148 C -0.00504 -0.00046 -0.00417 -0.00323 -0.01268 0.00856 C -0.0132 0.01064 -0.01424 0.01272 -0.01424 0.0148 C -0.01424 0.03122 -0.0066 0.01919 -0.00156 0.0148 C -0.00052 0.01087 0.00208 0.0037 -0.00156 0 C -0.00278 -0.00138 -0.00469 0.00139 -0.00625 0.00208 C -0.0092 0.01434 -0.00382 0.00994 -0.00955 0.02127 C -0.00695 0.00833 -0.00851 0.00994 -0.00469 0.02544 C -0.00417 0.02775 -0.00156 0.02821 0 0.0296 C 0.00035 0.02798 0.00417 0.01896 -0.00156 0.01896 C -0.00313 0.01896 -0.00365 0.02197 -0.00469 0.02335 C -0.00417 0.02544 -0.00452 0.02844 -0.00313 0.0296 C -0.00035 0.03214 0.00642 0.03376 0.00642 0.03376 C 0.00694 0.03168 0.00833 0.0296 0.00798 0.02752 C 0.00746 0.02359 -0.00399 0.00717 -0.00625 0.00416 C -0.00677 0.00208 -0.00643 -0.003 -0.00781 -0.00208 C -0.00972 -0.00069 -0.00886 0.0037 -0.00955 0.00648 C -0.01111 0.01341 -0.0125 0.02058 -0.01424 0.02752 C -0.01476 0.02544 -0.0158 0.02335 -0.0158 0.02127 C -0.0158 -0.00069 -0.01337 0.01018 -0.00781 0.02127 C -0.0066 0.02382 -0.0059 0.02682 -0.00469 0.0296 C -0.00382 0.03191 -0.00347 0.03607 -0.00156 0.03607 C 0.00017 0.03607 -0.00261 0.03168 -0.00313 0.0296 C -0.00122 0.00093 0.00278 0.00301 -0.01424 0.01064 C -0.01962 0.02151 -0.01788 0.02197 -0.00955 0.02752 C -0.00261 0.01873 -0.00452 0.00625 -0.01111 -0.00208 C -0.01163 0.00994 -0.01146 0.02197 -0.01268 0.03376 C -0.01285 0.03584 -0.01493 0.0296 -0.01424 0.02752 C -0.01354 0.0252 -0.01111 0.02474 -0.00955 0.02335 C -0.00712 0.03237 -0.00903 0.03122 -0.00313 0.02335 C -0.00504 0.01549 -0.00486 0.00902 -0.0158 0.01896 C -0.01719 0.02012 -0.01476 0.02335 -0.01424 0.02544 C -0.01163 0.02474 -0.00781 0.02636 -0.00625 0.02335 C -0.00469 0.02035 -0.00781 0.01642 -0.00781 0.01272 C -0.00781 0.00578 -0.00677 -0.00138 -0.00625 -0.00832 C -0.00573 0.0037 -0.00712 0.01596 -0.00469 0.02752 C -0.00417 0.03029 0.00347 0.01572 0.00156 0.0148 C -0.00139 0.01318 -0.00469 0.01619 -0.00781 0.01688 C -0.00139 0.0259 0.00104 0.02405 -0.00625 0.03376 C -0.0125 0.03099 -0.01528 0.02983 -0.01736 0.02127 C -0.00938 0.01018 0.01597 0.01757 -0.00955 0.01272 C -0.0059 0.01203 -0.00208 0.01156 0.00156 0.01064 C 0.0033 0.01018 0.0059 0.01064 0.00642 0.00856 C 0.00694 0.00671 0.00434 0.00555 0.0033 0.00416 C -0.00139 -0.01271 0.00417 0.00994 0.00486 0.01272 C 0.00243 0.02266 0.00087 0.02243 -0.00625 0.01896 C -0.00729 0.01757 -0.00851 0.01642 -0.00955 0.0148 C -0.01077 0.01295 -0.01268 0.00856 -0.01268 0.00856 C -0.01163 0.00717 -0.01094 0.00347 -0.00955 0.00416 C -0.00799 0.00486 -0.0066 0.00902 -0.00781 0.01064 C -0.00972 0.01318 -0.0132 0.01203 -0.0158 0.01272 C -0.01736 0.0148 -0.02014 0.01596 -0.02066 0.01896 C -0.02396 0.037 -0.01736 0.02821 -0.01424 0.02544 C -0.01181 0.02058 -0.00764 0.01526 -0.01268 0.00856 C -0.01389 0.00694 -0.0158 0.00994 -0.01736 0.01064 C -0.0158 0.01203 -0.01441 0.01364 -0.01268 0.0148 C -0.01111 0.01572 -0.00868 0.01873 -0.00781 0.01688 C -0.0066 0.01457 -0.00903 0.01133 -0.00955 0.00856 C -0.01858 0.01249 -0.02153 0.02497 -0.01111 0.0296 C -0.0092 0.01942 -0.00886 0.02289 -0.01111 0.01272 C -0.01684 -0.01318 -0.01372 0.00255 -0.01268 0.00856 C -0.01007 0.00786 -0.00729 0.0074 -0.00469 0.00648 C -0.00313 0.00601 -0.00156 0.00324 0 0.00416 C 0.00156 0.00509 0.00104 0.00856 0.00156 0.01064 C -0.00486 0.01619 -0.00365 0.01919 -0.00781 0.02752 C -0.00052 0.03399 0.00173 0.03099 0.00955 0.02752 C 0.01024 0.0259 0.01632 0.01757 0.01111 0.0148 C 0.0092 0.01364 0.00694 0.01619 0.00486 0.01688 C 0.0033 0.02312 0.00503 0.03145 0.00156 0.03607 C 0 0.03815 -0.00261 0.03445 -0.00469 0.03376 C -0.00712 0.0289 -0.01129 0.02382 -0.00625 0.01688 C -0.00504 0.01526 -0.00313 0.01827 -0.00156 0.01896 C 0 0.01827 0.0026 0.01896 0.0033 0.01688 C 0.00399 0.01503 -0.00104 0.00463 -0.00156 0.00416 C -0.00278 0.00278 -0.00469 0.00278 -0.00625 0.00208 C -0.00261 0.01688 0 0.01619 -0.00781 0.01272 C -0.00729 0.00994 -0.0059 0.00694 -0.00625 0.00416 C -0.0066 0.00208 -0.00799 0.00023 -0.00955 0 C -0.01163 -0.00046 -0.01788 0.00208 -0.0158 0.00208 C -0.01146 0.00208 -0.00729 0.0007 -0.00313 0 C -0.00313 0 -0.00417 -0.00416 -0.00469 -0.00624 C -0.00677 -0.00555 -0.01007 -0.0067 -0.01111 -0.00416 C -0.01493 0.00578 -0.00695 0.00833 -0.00313 0.01064 C -0.00521 0.01133 -0.00729 0.01318 -0.00955 0.01272 C -0.01163 0.01226 -0.01945 0.00139 -0.01111 0.0148 C -0.01007 0.01642 -0.00886 0.01757 -0.00781 0.01896 C -0.00018 0.01203 0 -0.00393 0 0.02544 C 0 0.02914 0 0.01781 -0.00156 0.0148 C -0.00243 0.01295 -0.00469 0.01341 -0.00625 0.01272 C -0.00729 0.01295 -0.03056 0.01434 -0.0158 0.02127 C -0.0125 0.02035 -0.00313 0.02058 -0.00469 0.01064 C -0.00504 0.00833 -0.00799 0.00925 -0.00955 0.00856 C -0.0125 0.01041 -0.03247 0.0222 -0.0158 0.01688 C -0.01024 0.00601 -0.01198 0.01364 -0.02066 0.00856 C -0.02899 0.0037 -0.02066 0.00416 -0.02535 0.0041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16 -0.00035 0.00925 0.00156 0.01272 C 0.00243 0.01434 0.00399 0.01018 0.00486 0.00856 C 0.00573 0.00671 0.0059 0.00416 0.00642 0.00208 C 0.00434 0.0007 0.00226 -0.00092 0 -0.00208 C -0.00156 -0.003 -0.00434 -0.00208 -0.00469 -0.00416 C -0.0059 -0.0111 0.0066 -0.01364 -0.00781 -0.00832 C -0.01094 0.00278 -0.00729 0.00509 -0.00156 0.01272 C 0.00486 0.00994 0.01215 0.00925 0.00156 -0.00832 C 0 -0.0111 -0.00156 -0.00277 -0.00313 0 C -0.00452 0.00578 -0.00799 0.0148 0.0033 0.00208 C 0.00451 0.0007 0.00434 -0.00208 0.00486 -0.00416 C -0.00174 -0.01248 -0.00382 -0.00578 -0.00781 0.00208 C -0.00452 0.01989 -0.00156 0.01711 0.01111 0.0148 C 0.01371 0.00463 0.01545 -0.00231 0.00642 -0.00624 C -0.00018 -0.00347 -0.00261 -0.00023 -0.00469 0.00856 C -0.00365 0.01272 -0.00347 0.01757 -0.00156 0.02127 C 0.0026 0.0289 0.00955 0.01549 0.01267 0.01272 C 0.01354 0.00833 0.01736 0 0.00955 0 C 0.00347 0 -0.00191 0.00509 -0.00781 0.00648 C -0.01146 0.0074 -0.01528 0.00763 -0.01893 0.00856 C -0.02101 0.00902 -0.02761 0.01064 -0.02535 0.01064 C -0.01163 0.01064 0.00226 0.00925 0.01597 0.00856 C 0.00816 0.00601 0.00503 0.00694 -0.00156 0.01272 C -0.0066 0.02266 -0.00521 0.02127 -0.00156 0.00648 C -0.00087 0.00347 -0.00382 0.01203 -0.00469 0.0148 C -0.00538 0.01688 -0.00573 0.01919 -0.00625 0.02127 C -0.00677 0.01781 -0.00781 0.00694 -0.00781 0.01064 C -0.00781 0.01642 -0.0092 0.02359 -0.00625 0.02752 C -0.00417 0.03029 -0.00417 0.02058 -0.00313 0.01688 C -0.00035 0.00648 0.00191 -0.00138 0.00642 -0.01063 C 0.0059 -0.00208 0.00555 0.00625 0.00486 0.0148 C 0.00451 0.01781 0.00382 0.02058 0.0033 0.02335 C 0.00278 0.02613 -0.00052 0.03168 0.00156 0.03168 C 0.00417 0.03168 0.00434 0.02567 0.00642 0.02335 C 0.00764 0.02197 0.00955 0.02197 0.01111 0.02127 C 0.01215 0.01989 0.01302 0.01804 0.01441 0.01688 C 0.0158 0.01572 0.0184 0.01665 0.0191 0.0148 C 0.02153 0.00833 0.01441 0.00717 0.01267 0.00648 C 0.0026 0.00185 0.0125 0.00486 -0.00625 0.00208 C -0.0099 0.00278 -0.01476 0.0007 -0.01736 0.00416 C -0.01893 0.00625 -0.01458 0.00925 -0.01268 0.01064 C -0.01077 0.01203 -0.00833 0.01203 -0.00625 0.01272 C -0.00417 0.01411 -0.00208 0.01526 0 0.01688 C 0.00173 0.01827 0.00312 0.02243 0.00486 0.02127 C 0.00642 0.02035 0.00382 0.01688 0.0033 0.0148 C 0.00052 0.00231 0.00295 0.01041 -0.00156 -0.00208 C -0.00208 -0.00555 -0.00243 -0.00925 -0.00313 -0.01271 C -0.00347 -0.0148 -0.0033 -0.02011 -0.00469 -0.01896 C -0.00695 -0.01688 -0.00677 -0.01179 -0.00781 -0.00832 C -0.00868 0 -0.01181 0.01966 -0.00781 0.02752 C -0.0066 0.03006 -0.00486 0.02312 -0.00313 0.02127 C 0.02153 -0.00693 -0.01684 0.03838 0.01111 0.00856 C 0.01406 0.00532 0.02292 -0.00231 0.0191 -0.00208 C 0.01007 -0.00138 0.00121 -0.00069 -0.00781 0 C -0.00191 0.00809 0.00208 0.01179 0.00955 0.01688 C 0.01059 0.01827 0.01337 0.02312 0.01267 0.02127 C 0.00816 0.00902 0.00312 0.00231 0 -0.01063 C -0.00156 -0.00994 -0.00382 -0.01017 -0.00469 -0.00832 C -0.00833 -0.00069 -0.00643 0.01318 -0.00955 0.02127 C -0.01059 0.02382 -0.01268 0.02544 -0.01424 0.02752 C -0.01476 0.0296 -0.01424 0.03445 -0.0158 0.03376 C -0.01806 0.03283 -0.01754 0.02798 -0.01893 0.02544 C -0.01979 0.02382 -0.02136 0.02289 -0.02222 0.02127 C -0.02344 0.01919 -0.02431 0.01688 -0.02535 0.0148 C -0.02327 0.00625 -0.0184 0.00093 -0.01424 -0.00624 C -0.0099 -0.00439 -0.00833 -0.00416 -0.00469 0 C -0.00191 0.00324 0.0033 0.01064 0.0033 0.01064 C 0.0059 0.02081 0.00417 0.0222 -0.00313 0.02544 C -0.01615 0.02127 -0.01268 0.01804 -0.01111 -0.00208 C -0.00833 0.04 -0.00972 0.0185 -0.00625 0.00416 C -0.0033 0.01018 -0.00226 0.01203 0 0.01896 C 0.00069 0.02104 0.00312 0.02474 0.00156 0.02544 C -0.00261 0.02705 -0.00695 0.02405 -0.01111 0.02335 C -0.01337 0.01411 -0.01389 0.01781 -0.00781 0.00856 C -0.00538 0.00486 0 -0.00208 0 -0.00208 C 0.00521 0.0044 0.00729 0.0074 0.00156 0.0148 C -0.00261 0.01411 -0.00747 0.01572 -0.01111 0.01272 C -0.01285 0.01133 -0.00799 0.00948 -0.00625 0.00856 C -0.00434 0.0074 -0.00208 0.00717 0 0.00648 C 0.00486 0 0.00191 0.00301 0.00955 -0.00208 C 0.01094 -0.003 0.00851 0.00208 0.00798 0.00416 C -0.00174 -0.00462 -0.00434 0.00208 -0.01111 0.01064 C -0.01493 0.02636 -0.01719 0.02151 -0.00781 0.02752 C 0.00243 0.0252 0.00399 0.02359 0.00955 0.01272 C 0.00903 0.00786 0.01007 0.00208 0.00798 -0.00208 C 0.00712 -0.00393 0.00417 -0.00185 0.0033 0 C 0.00278 0.00116 -0.0007 0.02058 -0.00156 0.02544 C -0.00208 0.02821 -0.00313 0.03376 -0.00313 0.03376 C -0.00903 0.02335 -0.01372 0.00532 -0.00156 0 C 0.00764 0.00301 0.01111 0.00717 0.01441 0.01896 C 0.00573 0.02312 -0.00399 0.02359 -0.01111 0.0148 C -0.00955 0.00648 -0.01024 0.00648 -0.00625 0 C -0.00486 -0.00231 0 -0.00832 -0.00156 -0.00624 C -0.00313 -0.00416 -0.00469 -0.00208 -0.00625 0 C -0.00816 0.00786 -0.01007 0.01087 -0.00781 0.01896 C 0.00955 0.01434 -0.00399 0.02012 -0.00625 0.01272 C -0.00833 0.00555 0.00625 0.00255 0.00798 0.00208 C 0.00955 0.0007 0.01267 0.00046 0.01267 -0.00208 C 0.01267 -0.00462 0.00972 -0.00532 0.00798 -0.00624 C 0.00486 -0.00809 -0.00156 -0.01063 -0.00156 -0.01063 C 0.01337 -0.01711 -0.00972 -0.0148 -0.0158 -0.00624 C -0.01215 0.00856 -0.01424 0.01226 -0.01424 0.0296 C -0.01424 0.03399 -0.01476 0.02012 -0.01268 0.01688 C -0.0099 0.01249 -0.00417 0.01457 0 0.01272 C 0.00121 0.00971 0.00538 -0.00069 0.00486 -0.00208 C 0.00399 -0.00416 0.00156 -0.00347 0 -0.00416 C -0.00764 0.00093 -0.00886 0.00463 -0.01268 0.0148 C -0.01215 0.01966 -0.01372 0.02613 -0.01111 0.0296 C -0.01007 0.03099 -0.00052 0.02636 0.00156 0.02544 C 0.00156 0.02544 0.00816 0.01734 0.00798 0.01688 C 0.00729 0.01503 -0.00104 0.01156 -0.00313 0.01064 C -0.00608 -0.01295 -0.00521 0.00208 -0.00781 0.01272 C -0.00729 0.01549 -0.00833 0.02058 -0.00625 0.02127 C -0.00399 0.02197 -0.00295 0.01711 -0.00156 0.0148 C 0.01076 -0.00439 -0.00226 0.01434 0.00642 0.00208 C 0.00816 0.00925 0.01042 0.01549 0.00642 0.02335 C 0.00555 0.0252 0.00312 0.02197 0.00156 0.02127 C 0.01215 0.00717 0.01232 0.02613 0.00955 0 C 0.00677 0.01133 0.00295 0.0222 0 0.03376 C -0.00261 0.02359 -0.00347 0.01619 -0.00955 0.00856 C -0.00747 0.00786 -0.00538 0.00648 -0.00313 0.00648 C -0.00156 0.00648 0.00243 0.00671 0.00156 0.00856 C 0.00087 0.00994 -0.01354 0.01596 -0.0158 0.01688 C -0.02379 0.02497 -0.03264 0.02636 -0.04115 0.03376 C -0.02986 0.037 -0.01511 0.04255 -0.00469 0.03376 C 0.00017 0.0296 -0.00365 0.01827 -0.00313 0.01064 C 0.01198 0.01549 -0.00018 0.00994 -0.00156 0.0148 C -0.00191 0.01619 0.00104 0.02752 0.00156 0.0296 C -0.00434 0.03214 -0.01094 0.03607 -0.01736 0.0296 C -0.01945 0.02752 -0.01754 0.02174 -0.0158 0.01896 C -0.01354 0.01503 -0.00625 0.01064 -0.00625 0.01064 C 0.00816 -0.01665 -0.00208 -0.00231 0 0.02127 C 0.00017 0.02382 0.00173 0.01642 0.0033 0.0148 C 0.00451 0.01341 0.00642 0.01341 0.00798 0.01272 C 0.01007 0.01203 0.01667 0.01064 0.01441 0.01064 C 0.00694 0.01064 -0.00035 0.01203 -0.00781 0.01272 C -0.00677 0.01549 -0.00625 0.01873 -0.00469 0.02127 C -0.00347 0.02312 -0.00087 0.02775 0 0.02544 C 0.00243 0.01896 -0.00295 0.00671 -0.00625 0.00208 C -0.01094 0.00833 -0.01077 0.01526 -0.01268 0.02335 C -0.01181 0.02359 -0.00295 0.02821 -0.00156 0.02335 C -0.0007 0.02058 -0.00313 0.01781 -0.00313 0.0148 C -0.00313 0.01249 -0.00208 0.01919 -0.00156 0.02127 C 0.00191 0.01434 0.00434 0.0111 0.00955 0.00648 C 0.01007 0.00856 0.01111 0.0148 0.01111 0.01272 C 0.01111 0.00971 0.01094 0.00648 0.00955 0.00416 C 0.00851 0.00255 0.00642 0.00278 0.00486 0.00208 C -0.00486 0.00416 -0.00643 0.00324 -0.00955 0.0148 C -0.01007 0.01966 -0.00903 0.02544 -0.01111 0.0296 C -0.01233 0.03191 -0.01268 0.02405 -0.01268 0.02127 C -0.01268 0.01619 -0.01163 0.01133 -0.01111 0.00648 C -0.00938 0.01364 -0.00625 0.01688 -0.00313 0.02335 C 0.0033 0.01434 0.0033 0.00416 -0.00625 0 C -0.00729 0.00139 -0.00886 0.00231 -0.00955 0.00416 C -0.01111 0.00809 -0.01268 0.01688 -0.01268 0.01688 C -0.01215 0.01896 -0.01268 0.02405 -0.01111 0.02335 C -0.00747 0.02174 -0.00643 0.0148 -0.00313 0.01272 C -0.00104 0.01133 0.00121 0.00994 0.0033 0.00856 C 0.00278 0.00648 0.00312 0.00278 0.00156 0.00208 C 0.00017 0.00139 -0.00122 0.0044 -0.00156 0.00648 C -0.00295 0.0148 -0.00261 0.02335 -0.00313 0.03168 C -0.00833 0.01781 -0.01129 0.00786 0 -0.00208 C 0.00156 -0.00138 0.00486 -0.00231 0.00486 0 C 0.00486 0.00231 0.00121 0.0037 0 0.00208 C -0.00122 0.00046 0.00295 -0.003 0.00156 -0.00416 C -0.00018 -0.00578 -0.00261 -0.00277 -0.00469 -0.00208 C -0.01389 0.00694 -0.01893 0.01318 -0.00781 0.02335 C 0.00417 0.01966 0.01024 0.02197 0.00642 0.00648 C 0.00469 0.00717 -0.00243 0.00971 -0.00313 0.01272 C -0.00382 0.01619 -0.00156 0.02335 -0.00156 0.02335 C -0.00208 0.02127 -0.00208 0.01873 -0.00313 0.01688 C -0.00538 0.01295 -0.01111 0.00648 -0.01111 0.00648 C -0.01424 0.02682 -0.01302 0.01388 -0.00955 0.00856 C -0.00833 0.00648 -0.0066 0.00416 -0.00469 0.00416 C -0.00313 0.00416 -0.00677 0.00717 -0.00781 0.00856 C -0.00677 0.01133 -0.00556 0.01411 -0.00469 0.01688 C -0.00399 0.01896 -0.00469 0.0222 -0.00313 0.02335 C -0.00174 0.02428 0 0.02197 0.00156 0.02127 C 0.00555 0.01596 0.0066 0.01041 0.00955 0.00416 C 0.00694 -0.01295 0.0066 -0.01133 -0.00625 -0.00832 C -0.01024 -0.00323 -0.01476 0.0007 -0.01111 0.00856 C -0.00868 0.01388 0.00156 0.01688 0.00156 0.01688 C -0.00035 0.03214 0.00087 0.03561 -0.01111 0.03168 C -0.01354 0.0222 -0.01129 0.01734 -0.00781 0.00856 C -0.0059 0.01619 -0.00504 0.02405 -0.00313 0.03168 C -0.00365 0.03376 -0.00313 0.03746 -0.00469 0.03815 C -0.00608 0.03885 -0.0066 0.03492 -0.00781 0.03376 C -0.01198 0.02937 -0.01268 0.0296 -0.01736 0.02752 C -0.02014 0.01665 -0.01684 0.01596 -0.00955 0.01272 C -0.00469 0.00671 0.00104 0.00601 -0.00781 0.00208 C -0.01389 0.01018 -0.01823 0.01364 -0.00955 0.03168 C -0.00781 0.03538 -0.00313 0.03029 0 0.0296 C 0.00417 0.02451 0.00625 0.01989 0.00798 0.01272 C 0.00851 0.01619 0.01076 0.02012 0.00955 0.02335 C 0.00885 0.02544 0.00625 0.0222 0.00486 0.02127 C -0.0007 0.01757 -0.0007 0.01549 -0.00469 0.00856 C -0.00521 0.00648 -0.00452 0.00208 -0.00625 0.00208 C -0.00799 0.00208 -0.00781 0.00625 -0.00781 0.00856 C -0.00781 0.02266 -0.00712 0.02382 -0.00469 0.03376 C -0.00243 0.02752 -0.00104 0.02081 0.00156 0.0148 C 0.00208 0.01388 0.00937 0.00601 0.00798 0.00416 C 0.00798 0.00416 -0.00382 0.01619 -0.00469 0.01688 C -0.01129 0.01411 -0.01215 0.01064 -0.01424 0.00208 C -0.01372 0.00763 -0.01545 0.01457 -0.01268 0.01896 C -0.01007 0.02312 -0.00122 0.00601 0 0.00416 C -0.00278 -0.00717 -0.00972 -0.00578 -0.01736 -0.00832 C -0.01893 -0.00763 -0.02222 -0.00855 -0.02222 -0.00624 C -0.02222 -0.0037 -0.01858 -0.00416 -0.01736 -0.00208 C -0.01632 -0.00046 -0.01684 0.00255 -0.0158 0.00416 C -0.01372 0.00763 -0.0099 0.00925 -0.00781 0.01272 C -0.0066 0.01457 -0.00625 0.01757 -0.00469 0.01896 C -0.00295 0.02058 -0.00052 0.02058 0.00156 0.02127 C 0.01042 0.03815 0.00104 0.00856 0 0.00416 C -0.00868 0.02289 -0.00417 0.01665 -0.01111 0.02544 C -0.01163 0.02266 -0.01215 0.01966 -0.01268 0.01688 C -0.01302 0.01457 -0.01163 0.02127 -0.01111 0.02335 C -0.01059 0.02544 -0.00955 0.0296 -0.00955 0.0296 C -0.00781 0.02729 0.01059 -0.00347 -0.00313 0.0148 C -0.01007 0.03376 -0.00191 0.01388 -0.01111 0.0296 C -0.01337 0.03353 -0.01736 0.04231 -0.01736 0.04231 C -0.0184 0.04093 -0.02101 0.04 -0.02066 0.03815 C -0.01979 0.0333 -0.01424 0.02544 -0.01424 0.02544 C -0.01372 0.02335 -0.01372 0.02081 -0.01268 0.01896 C -0.00382 0.00393 0.00226 0.00393 -0.00955 0.01064 C -0.01111 0.01156 -0.01268 0.01203 -0.01424 0.01272 C -0.00573 0.01642 0.00035 0.02312 0.00955 0.02544 C 0.00052 0.03145 -0.00018 0.03353 -0.00955 0.02752 C -0.00903 0.02335 -0.00972 0.01827 -0.00781 0.0148 C -0.00677 0.01295 -0.00799 0.02127 -0.00625 0.02127 C -0.00434 0.02127 -0.00452 0.01665 -0.00313 0.0148 C -0.00174 0.01295 0 0.01203 0.00156 0.01064 C 0.00208 0.01341 0.00121 0.01827 0.0033 0.01896 C 0.00538 0.01966 0.00903 0.01526 0.00798 0.01272 C 0.00694 0.01018 0.00364 0.01411 0.00156 0.0148 C 0.00121 0.01619 -0.00104 0.02752 -0.00313 0.02752 C -0.00538 0.02752 -0.00625 0.02335 -0.00781 0.02127 C -0.00729 0.02405 -0.00833 0.0296 -0.00625 0.0296 C -0.00486 0.0296 -0.00208 0.01665 -0.00156 0.0148 C -0.00208 0.02104 -0.00018 0.02867 -0.00313 0.03376 C -0.00764 0.04185 -0.0132 0.02729 -0.01424 0.02544 C -0.01285 0.01226 -0.01302 0.00856 -0.00625 0 C -0.00573 0.00416 -0.00538 0.00856 -0.00469 0.01272 C -0.00434 0.0148 -0.00469 0.0185 -0.00313 0.01896 C -0.00139 0.01966 0 0.01619 0.00156 0.0148 C -0.00035 -0.00046 0.00052 -0.00323 -0.00781 0.00856 C -0.00729 0.01064 -0.00781 0.01434 -0.00625 0.0148 C -0.0033 0.01549 0.00382 0.00879 0.00642 0.00648 C 0.00989 0.0252 0.0059 0.00902 0.00955 0.00416 C 0.01059 0.00278 0.01163 0.00717 0.01267 0.00856 C 0.01319 0.00648 0.01285 0.00278 0.01441 0.00208 C 0.0158 0.00139 0.01614 0.00717 0.01753 0.00648 C 0.0191 0.00578 0.01823 0.00185 0.0191 0 C 0.02031 -0.00254 0.02222 -0.00416 0.02378 -0.00624 C 0.0243 -0.00347 0.02552 0.00486 0.02552 0.00208 C 0.02552 -0.00231 0.02569 -0.00717 0.02378 -0.01063 C 0.02292 -0.01225 0.0217 -0.00763 0.02066 -0.00624 C 0.02118 -0.00347 0.02031 0.0007 0.02222 0.00208 C 0.02639 0.00532 0.03298 -0.00439 0.03021 -0.00624 C 0.02778 -0.00786 0.02482 -0.00485 0.02222 -0.00416 C 0.02066 -0.00277 0.01892 -0.00162 0.01753 0 C 0.0158 0.00185 0.01493 0.00578 0.01267 0.00648 C 0.01007 0.0074 0.00746 0.00486 0.00486 0.00416 C -0.00104 -0.00347 0.00121 -0.01156 -0.00469 0 C -0.00643 0.00763 -0.00677 0.01341 -0.01111 0.01896 C -0.01007 0.00994 -0.01042 0.00023 -0.00781 -0.00832 C -0.00712 -0.0104 -0.00174 -0.0074 -0.00313 -0.00624 C -0.0059 -0.00393 -0.00955 -0.00485 -0.01268 -0.00416 C -0.00695 0.0007 -0.00521 0.00416 -0.00313 0.01272 C -0.00677 0.01364 -0.01667 0.01711 -0.02066 0.01272 C -0.0224 0.01087 -0.0217 0.00694 -0.02222 0.00416 C -0.0217 0.01064 -0.02274 0.01757 -0.02066 0.02335 C -0.01997 0.02544 -0.01736 0.0222 -0.0158 0.02127 C -0.01406 0.02012 -0.01285 0.01804 -0.01111 0.01688 C -0.00799 0.01503 -0.00156 0.01272 -0.00156 0.01272 C -0.00313 0.01133 -0.00434 0.00902 -0.00625 0.00856 C -0.01754 0.00601 -0.00695 0.02497 -0.00469 0.0296 C -0.00521 0.02405 -0.00399 0.01757 -0.00625 0.01272 C -0.00712 0.01087 -0.01198 0.02544 -0.01111 0.02544 C -0.0092 0.02544 -0.0092 0.02081 -0.00781 0.01896 C -0.00643 0.01711 -0.00469 0.01619 -0.00313 0.0148 C -0.00504 -0.00046 -0.00417 -0.00323 -0.01268 0.00856 C -0.0132 0.01064 -0.01424 0.01272 -0.01424 0.0148 C -0.01424 0.03122 -0.0066 0.01919 -0.00156 0.0148 C -0.00052 0.01087 0.00208 0.0037 -0.00156 0 C -0.00278 -0.00138 -0.00469 0.00139 -0.00625 0.00208 C -0.0092 0.01434 -0.00382 0.00994 -0.00955 0.02127 C -0.00695 0.00833 -0.00851 0.00994 -0.00469 0.02544 C -0.00417 0.02775 -0.00156 0.02821 0 0.0296 C 0.00035 0.02798 0.00417 0.01896 -0.00156 0.01896 C -0.00313 0.01896 -0.00365 0.02197 -0.00469 0.02335 C -0.00417 0.02544 -0.00452 0.02844 -0.00313 0.0296 C -0.00035 0.03214 0.00642 0.03376 0.00642 0.03376 C 0.00694 0.03168 0.00833 0.0296 0.00798 0.02752 C 0.00746 0.02359 -0.00399 0.00717 -0.00625 0.00416 C -0.00677 0.00208 -0.00643 -0.003 -0.00781 -0.00208 C -0.00972 -0.00069 -0.00886 0.0037 -0.00955 0.00648 C -0.01111 0.01341 -0.0125 0.02058 -0.01424 0.02752 C -0.01476 0.02544 -0.0158 0.02335 -0.0158 0.02127 C -0.0158 -0.00069 -0.01337 0.01018 -0.00781 0.02127 C -0.0066 0.02382 -0.0059 0.02682 -0.00469 0.0296 C -0.00382 0.03191 -0.00347 0.03607 -0.00156 0.03607 C 0.00017 0.03607 -0.00261 0.03168 -0.00313 0.0296 C -0.00122 0.00093 0.00278 0.00301 -0.01424 0.01064 C -0.01962 0.02151 -0.01788 0.02197 -0.00955 0.02752 C -0.00261 0.01873 -0.00452 0.00625 -0.01111 -0.00208 C -0.01163 0.00994 -0.01146 0.02197 -0.01268 0.03376 C -0.01285 0.03584 -0.01493 0.0296 -0.01424 0.02752 C -0.01354 0.0252 -0.01111 0.02474 -0.00955 0.02335 C -0.00712 0.03237 -0.00903 0.03122 -0.00313 0.02335 C -0.00504 0.01549 -0.00486 0.00902 -0.0158 0.01896 C -0.01719 0.02012 -0.01476 0.02335 -0.01424 0.02544 C -0.01163 0.02474 -0.00781 0.02636 -0.00625 0.02335 C -0.00469 0.02035 -0.00781 0.01642 -0.00781 0.01272 C -0.00781 0.00578 -0.00677 -0.00138 -0.00625 -0.00832 C -0.00573 0.0037 -0.00712 0.01596 -0.00469 0.02752 C -0.00417 0.03029 0.00347 0.01572 0.00156 0.0148 C -0.00139 0.01318 -0.00469 0.01619 -0.00781 0.01688 C -0.00139 0.0259 0.00104 0.02405 -0.00625 0.03376 C -0.0125 0.03099 -0.01528 0.02983 -0.01736 0.02127 C -0.00938 0.01018 0.01597 0.01757 -0.00955 0.01272 C -0.0059 0.01203 -0.00208 0.01156 0.00156 0.01064 C 0.0033 0.01018 0.0059 0.01064 0.00642 0.00856 C 0.00694 0.00671 0.00434 0.00555 0.0033 0.00416 C -0.00139 -0.01271 0.00417 0.00994 0.00486 0.01272 C 0.00243 0.02266 0.00087 0.02243 -0.00625 0.01896 C -0.00729 0.01757 -0.00851 0.01642 -0.00955 0.0148 C -0.01077 0.01295 -0.01268 0.00856 -0.01268 0.00856 C -0.01163 0.00717 -0.01094 0.00347 -0.00955 0.00416 C -0.00799 0.00486 -0.0066 0.00902 -0.00781 0.01064 C -0.00972 0.01318 -0.0132 0.01203 -0.0158 0.01272 C -0.01736 0.0148 -0.02014 0.01596 -0.02066 0.01896 C -0.02396 0.037 -0.01736 0.02821 -0.01424 0.02544 C -0.01181 0.02058 -0.00764 0.01526 -0.01268 0.00856 C -0.01389 0.00694 -0.0158 0.00994 -0.01736 0.01064 C -0.0158 0.01203 -0.01441 0.01364 -0.01268 0.0148 C -0.01111 0.01572 -0.00868 0.01873 -0.00781 0.01688 C -0.0066 0.01457 -0.00903 0.01133 -0.00955 0.00856 C -0.01858 0.01249 -0.02153 0.02497 -0.01111 0.0296 C -0.0092 0.01942 -0.00886 0.02289 -0.01111 0.01272 C -0.01684 -0.01318 -0.01372 0.00255 -0.01268 0.00856 C -0.01007 0.00786 -0.00729 0.0074 -0.00469 0.00648 C -0.00313 0.00601 -0.00156 0.00324 0 0.00416 C 0.00156 0.00509 0.00104 0.00856 0.00156 0.01064 C -0.00486 0.01619 -0.00365 0.01919 -0.00781 0.02752 C -0.00052 0.03399 0.00173 0.03099 0.00955 0.02752 C 0.01024 0.0259 0.01632 0.01757 0.01111 0.0148 C 0.0092 0.01364 0.00694 0.01619 0.00486 0.01688 C 0.0033 0.02312 0.00503 0.03145 0.00156 0.03607 C 0 0.03815 -0.00261 0.03445 -0.00469 0.03376 C -0.00712 0.0289 -0.01129 0.02382 -0.00625 0.01688 C -0.00504 0.01526 -0.00313 0.01827 -0.00156 0.01896 C 0 0.01827 0.0026 0.01896 0.0033 0.01688 C 0.00399 0.01503 -0.00104 0.00463 -0.00156 0.00416 C -0.00278 0.00278 -0.00469 0.00278 -0.00625 0.00208 C -0.00261 0.01688 0 0.01619 -0.00781 0.01272 C -0.00729 0.00994 -0.0059 0.00694 -0.00625 0.00416 C -0.0066 0.00208 -0.00799 0.00023 -0.00955 0 C -0.01163 -0.00046 -0.01788 0.00208 -0.0158 0.00208 C -0.01146 0.00208 -0.00729 0.0007 -0.00313 0 C -0.00313 0 -0.00417 -0.00416 -0.00469 -0.00624 C -0.00677 -0.00555 -0.01007 -0.0067 -0.01111 -0.00416 C -0.01493 0.00578 -0.00695 0.00833 -0.00313 0.01064 C -0.00521 0.01133 -0.00729 0.01318 -0.00955 0.01272 C -0.01163 0.01226 -0.01945 0.00139 -0.01111 0.0148 C -0.01007 0.01642 -0.00886 0.01757 -0.00781 0.01896 C -0.00018 0.01203 0 -0.00393 0 0.02544 C 0 0.02914 0 0.01781 -0.00156 0.0148 C -0.00243 0.01295 -0.00469 0.01341 -0.00625 0.01272 C -0.00729 0.01295 -0.03056 0.01434 -0.0158 0.02127 C -0.0125 0.02035 -0.00313 0.02058 -0.00469 0.01064 C -0.00504 0.00833 -0.00799 0.00925 -0.00955 0.00856 C -0.0125 0.01041 -0.03247 0.0222 -0.0158 0.01688 C -0.01024 0.00601 -0.01198 0.01364 -0.02066 0.00856 C -0.02899 0.0037 -0.02066 0.00416 -0.02535 0.0041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9 C -0.00486 0.00323 -0.01059 0.01156 -0.0158 0.02104 C -0.01528 0.02381 -0.01632 0.0289 -0.01424 0.02959 C -0.00018 0.03445 0.00955 0.02219 0.02066 0.01479 C 0.02118 0.01318 0.02673 0.003 0.02222 0 C 0.02083 -0.00093 0.01909 0.00138 0.01753 0.00208 C 0.01354 0.01826 0.01371 0.0104 0.01597 0.02543 C 0.03472 0.02312 0.0368 0.02081 0.05243 0.01271 C 0.0618 0.00023 0.05833 0.00624 0.06354 -0.00417 C 0.0559 -0.0148 0.05416 -0.00232 0.0493 0.00416 C 0.04114 0.01502 0.03316 0.02242 0.02708 0.03583 C 0.02656 0.03861 0.02396 0.04647 0.02552 0.04439 C 0.0276 0.04161 0.02847 0.03745 0.02864 0.03375 C 0.02899 0.0252 0.0276 0.01687 0.02708 0.00832 C 0.021 0.01387 0.01632 0.02104 0.01267 0.02959 C 0.01146 0.03237 0.01041 0.03514 0.00955 0.03791 C 0.00885 0.04 0.00729 0.04647 0.00798 0.04439 C 0.01354 0.02936 0.00798 0.03768 0.01441 0.02959 C 0.01545 0.02612 0.01614 0.02242 0.01753 0.01896 C 0.01927 0.01456 0.02378 0.00624 0.02378 0.00624 C 0.0243 0.00277 0.02673 -0.00093 0.02552 -0.00417 C 0.02465 -0.00648 0.02309 -0.00024 0.02222 0.00208 C 0.01979 0.00901 0.01597 0.02312 0.01597 0.02312 C 0.01649 0.02659 0.01562 0.03121 0.01753 0.03375 C 0.01944 0.03653 0.02482 0.0282 0.02552 0.02751 C 0.0335 0.01896 0.04201 0.01156 0.0493 0.00208 C 0.04288 -0.00602 0.03871 -0.00024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1 C 0.00156 0.02959 0.01198 0.02474 0.02066 0.01479 C 0.02239 0.01271 0.02413 0.01063 0.02552 0.00832 C 0.02778 0.00439 0.03177 -0.00417 0.03177 -0.00417 C 0.03229 -0.00694 0.03507 -0.01087 0.03333 -0.01272 C 0.03125 -0.0148 0.02795 -0.01203 0.02552 -0.01064 C 0.00295 0.00323 0.02604 -0.00532 0.00955 0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0 0.01687 C -0.00243 0.02635 -0.01111 0.03815 0.00156 0.02543 C 0.00364 0.01965 0.00642 0.01433 0.00798 0.00832 C 0.0085 0.00624 0.00955 0 0.00955 0.00208 C 0.00955 0.00508 0.0085 0.00786 0.00798 0.01063 C 0.00955 0.03283 0.00868 0.03468 0.01909 0.04855 C 0.02361 0.03838 0.03298 0.02104 0.01909 0.01479 C 0.01354 0.02196 0.01041 0.02612 0.00798 0.03583 C 0.01458 0.04508 0.02291 0.03861 0.03021 0.03375 C 0.03403 0.02358 0.03489 0.01502 0.02864 0.00624 C 0.02396 0.00693 0.01892 0.00624 0.01441 0.00832 C 0.0085 0.01086 0.00399 0.01734 -0.00157 0.02104 C -0.004 0.02774 -0.00782 0.03422 -0.00313 0.04231 C -0.00209 0.04393 0 0.04092 0.00156 0.04023 C 0.00677 0.03329 0.01319 0.0289 0.01909 0.02312 C 0.02274 0.01318 0.0243 0.00878 0.02222 -0.00209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12 C 0.04896 0.03028 0.04531 0.02797 0.04288 0.03791 C 0.0434 0.04138 0.04375 0.04508 0.04444 0.04855 C 0.04479 0.05086 0.04757 0.05433 0.046 0.05502 C 0.04375 0.05595 0.04184 0.05202 0.03975 0.05063 C 0.02812 0.02011 0.03298 0.02982 0.06823 0.02751 C 0.07135 0.02682 0.07482 0.02705 0.07778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2 0.05399 0.01687 C 0.05069 0.01942 0.04444 0.02543 0.04444 0.02543 C 0.0434 0.02751 0.03941 0.03098 0.04132 0.03167 C 0.04132 0.03167 0.05312 0.02659 0.05555 0.02543 C 0.05712 0.02474 0.05885 0.02381 0.06041 0.02312 C 0.06198 0.02242 0.0651 0.02104 0.0651 0.02104 C 0.06666 0.01896 0.06875 0.01734 0.06996 0.01479 C 0.07083 0.01294 0.07309 0.00924 0.07153 0.00832 C 0.06909 0.0067 0.06614 0.00994 0.06354 0.01063 C 0.0625 0.01271 0.0585 0.01641 0.06041 0.01687 C 0.06475 0.0178 0.07309 0.01271 0.07309 0.01271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0 C 0.03073 -0.00209 0.03281 -0.00463 0.03177 -0.00648 C 0.02847 -0.01249 0.0118 -0.00162 0.00798 0 C 0.0026 0.00485 0.00052 0.00647 -0.00157 0.01479 C 0.00416 0.01734 0.01597 0.02104 0.01597 0.02104 C 0.02239 0.02705 0.03073 0.03052 0.03819 0.03375 C 0.04236 0.03745 0.05034 0.04323 0.03333 0.03583 C 0.02673 0.03283 0.02153 0.02566 0.01441 0.02312 C 0.01284 0.02034 0.00989 0.01826 0.00955 0.01479 C 0.00712 -0.01642 0.01823 -0.02844 0.00642 -0.01272 C 0.00295 0.00161 0.00503 -0.00209 -0.00157 0.00832 C -0.00261 0.00994 -0.00382 0.01109 -0.00469 0.01271 C -0.00591 0.01479 -0.00955 0.01965 -0.00782 0.01896 C 0.0026 0.01433 0.01128 0.00855 0.02222 0.00624 C 0.02951 0.01595 0.03628 0.02265 0.02378 0.04439 C 0.02083 0.04948 0.01528 0.03861 0.01111 0.03583 C 0.0092 0.03445 0.00833 0.03121 0.00642 0.02959 C 0.00399 0.02751 0.00087 0.02751 -0.00157 0.02543 C -0.01025 0.01803 -0.01945 0.00786 -0.02691 -0.00209 C -0.01233 -0.00694 -0.02275 -0.00393 0.00486 -0.00648 C 0.00798 -0.00671 0.00156 0.00069 0 0.00416 C -0.00191 0.00809 -0.00313 0.01248 -0.00469 0.01687 C -0.0099 0.0319 -0.01511 0.04763 -0.02222 0.06127 C -0.02275 0.06404 -0.02188 0.06844 -0.02379 0.06982 C -0.02535 0.07075 -0.025 0.06566 -0.02535 0.06335 C -0.02604 0.05919 -0.02622 0.05479 -0.02691 0.05063 C -0.0283 0.04138 -0.02986 0.03213 -0.03177 0.02312 C -0.03125 0.01479 -0.03229 0.00578 -0.03004 -0.00209 C -0.02952 -0.00417 -0.02657 -0.00139 -0.02535 0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417 C 0.00903 -0.0007 0.01406 -0.00763 0.02222 -0.0148 C 0.0217 -0.01688 0.02222 -0.02058 0.02066 -0.02128 C 0.01215 -0.02451 0.01111 -0.01919 0.00798 -0.01272 C 0.01163 0.00208 0.00642 -0.0148 0.01441 -0.00209 C 0.01597 0.00023 0.01649 0.00346 0.01753 0.00624 C 0.01267 0.03306 -0.01337 0.01803 -0.03004 0.01063 C -0.03108 0.00924 -0.03247 0.00809 -0.03334 0.00624 C -0.03941 -0.00717 -0.02518 -0.00995 -0.01893 -0.01272 C -0.01667 -0.00047 -0.01979 0.00138 -0.02222 0.01271 C -0.02275 0.01549 -0.02292 0.01849 -0.02379 0.02104 C -0.02448 0.02335 -0.02691 0.03005 -0.02691 0.02751 C -0.02691 0.01734 -0.01632 0.00739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6 0.01597 0.04647 C 0.01545 0.04855 0.01267 0.04786 0.01111 0.04855 C 0.00955 0.04647 0.00781 0.04462 0.00642 0.04231 C 0.00399 0.03838 0 0.02959 0 0.02959 C 0.00052 0.02474 -0.00104 0.01826 0.00156 0.01479 C 0.00521 0.00994 0.01597 0.00832 0.01597 0.00832 C 0.00486 0.00763 -0.00677 0.01086 -0.01736 0.00624 C -0.02101 0.00462 -0.01077 0.00092 -0.00782 -0.00209 C -0.00573 -0.00417 -0.004 -0.00717 -0.00157 -0.00856 C 0.00139 -0.01018 0.00486 -0.00995 0.00798 -0.01064 C 0.00955 -0.01133 0.01337 -0.01457 0.01267 -0.01272 C 0.01093 -0.00787 0.00278 -0.00486 0 -0.00209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7 -0.03854 -0.00417 -0.03959 -0.00209 C -0.03907 0.00277 -0.03976 0.00832 -0.03802 0.01271 C -0.03594 0.01826 -0.02639 0.02335 -0.02222 0.02543 C -0.01528 0.02474 -0.00816 0.02612 -0.00157 0.02312 C 0.00243 0.02127 0.00208 0.00924 0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0 0.02959 C 0.00225 0.03075 0.00416 0.02659 0.00642 0.02543 C 0.00798 0.0245 0.00955 0.02404 0.01111 0.02312 C 0.021 0.01711 0.02951 0.01063 0.03975 0.00624 C 0.03819 0.01479 0.03698 0.02011 0.03333 0.02751 C 0.03021 0.04023 0.02639 0.04693 0.01753 0.05271 C -0.00261 0.04739 -0.01146 0.04508 -0.02691 0.02959 C -0.03455 0.01433 -0.03247 0.02173 -0.0349 0.00832 C -0.03438 0.00208 -0.03733 -0.00717 -0.03334 -0.01064 C -0.03021 -0.01341 -0.02795 -0.00347 -0.02535 0 C -0.01806 0.00948 -0.0132 0.01156 -0.00313 0.01479 C 0.0033 0.0141 0.00972 0.0141 0.01597 0.01271 C 0.01927 0.01202 0.02239 0.00971 0.02552 0.00832 C 0.02708 0.00763 0.03021 0.00624 0.03021 0.00624 C 0.03177 0.00416 0.03437 0.00277 0.03489 0 C 0.03541 -0.00278 0.03541 -0.00787 0.03333 -0.00856 C 0.03003 -0.00972 0.02691 -0.00555 0.02378 -0.00417 C 0.01458 0 0.00382 0.01595 -0.00157 0.02543 C -0.00278 0.03052 -0.00469 0.04138 -0.00469 0.02104 C -0.00469 0.00393 -0.00434 0.00531 0 -0.00648 C 0.00191 0.0067 0.00416 0.01849 0.00156 0.03167 C -0.00591 0.02427 -0.01146 0.01919 -0.02066 0.01687 C -0.02222 0.01549 -0.02361 0.01364 -0.02535 0.01271 C -0.02847 0.01086 -0.0349 0.00832 -0.0349 0.00832 C -0.03091 -0.00787 -0.01372 -0.0081 -0.00313 -0.01272 C -0.00104 -0.01203 0.00208 -0.01318 0.0033 -0.01064 C 0.00416 -0.00902 0.00087 -0.0081 0 -0.00648 C -0.01025 0.01364 0.00208 -0.00763 -0.00469 0.00832 C -0.0066 0.01271 -0.01111 0.02104 -0.01111 0.02104 C -0.01476 0.03791 -0.01702 0.06682 -0.01424 0.01271 C -0.0066 0.01942 -0.00191 0.02844 0.00642 0.03375 C 0.01111 0.03306 0.01597 0.03283 0.02066 0.03167 C 0.02396 0.03075 0.03021 0.02751 0.03021 0.02751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39 C 0.00399 0.02982 0.0033 0.01479 0.00156 -0.00209 C -0.00365 0.01179 0 0.00046 -0.00313 0.01687 C -0.0033 0.0178 -0.00712 0.03167 -0.00625 0.03167 C -0.00382 0.03167 -0.00417 0.02612 -0.00313 0.02312 C 0 0.01387 0.00243 0.01017 0.00642 0.00208 C 0.00798 0.0104 0.00712 0.01965 0.00955 0.02751 C 0.01024 0.02959 0.01024 0.02289 0.01111 0.02104 C 0.01232 0.01849 0.01423 0.01664 0.01597 0.01479 C 0.021 0.00924 0.02465 0.00277 0.03021 -0.00209 C 0.03784 -0.02313 0.0283 -0.00093 0.02708 0.00416 C 0.02569 0.01826 0.02396 0.03306 0.02066 0.04647 C 0.01684 0.03607 0.01441 0.02612 0.01267 0.01479 C 0.01215 0.01133 0.01198 0.00763 0.01111 0.00416 C 0.01041 0.00185 0.00607 -0.00162 0.00798 -0.00209 C 0.01371 -0.0037 0.01962 -0.0007 0.02552 0 C 0.01788 0.00323 0.01093 0.00786 0.0033 0.01063 C 0.00225 0.00924 0.00087 0.00786 0 0.00624 C -0.00122 0.0037 -0.00226 -0.00486 -0.00313 -0.00209 C -0.00538 0.00508 -0.004 0.01341 -0.00469 0.02104 C -0.00504 0.0252 -0.0092 0.03213 -0.00625 0.03375 C -0.00278 0.0356 -0.00035 0.02728 0.0033 0.02543 C 0.00833 0.02289 0.01753 0.01479 0.01753 0.01479 C 0.01857 0.01271 0.021 0.01086 0.02066 0.00832 C 0.01962 0.00069 0.01146 0.00555 0.00955 0.00624 C 0.00191 0.01156 -0.0033 0.01803 -0.00782 0.02751 C -0.00295 0.02959 -0.00226 0.03121 0.0033 0.02751 C 0.00659 0.0252 0.01267 0.01896 0.01267 0.01896 C 0.0151 0.01017 0.01614 0.00739 0.01441 -0.00209 C 0.01198 0.00092 0.0092 0.00393 0.00798 0.00832 C 0.00538 0.0178 0.00712 0.02265 0.00156 0.02959 C 0.00104 0.03306 -0.00087 0.0437 0 0.04023 C 0.00052 0.03815 0.00034 0.03537 0.00156 0.03375 C 0.0026 0.03237 0.00382 0.03098 0.00486 0.02959 C 0.00781 0.01734 0.01736 0.00693 0.02552 0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88 C -0.00174 0.00508 0.00521 0.02751 0 0.04855 C -0.00226 0.03953 -0.00434 0.03422 -0.00955 0.02751 C -0.01285 0.01433 -0.0158 0.01225 -0.00625 0.00416 C 0.00173 0.00485 0.00972 0.00393 0.01753 0.00624 C 0.01892 0.0067 0.01528 0.00901 0.01441 0.01063 C 0.01302 0.01318 0.01232 0.01618 0.01111 0.01896 C 0.00607 0.03052 0.00243 0.043 -0.00625 0.05063 C -0.01528 0.0467 -0.0217 0.03791 -0.02691 0.02751 C -0.029 0.01919 -0.02726 0.01433 -0.02535 0.00624 C -0.02483 0.01341 -0.02847 0.02427 -0.02379 0.02751 C -0.01979 0.03028 -0.01893 0.01063 -0.01893 0.01063 C -0.01268 0.01896 -0.01528 0.01364 -0.01268 0.02312 C -0.01111 0.0289 -0.00782 0.04023 -0.00782 0.04023 C 0.00017 0.02358 0.00885 0.00786 0.01909 -0.00648 C 0.01979 0 0.02239 0.0141 0.01909 0.02104 C 0.01823 0.02289 0.01823 0.01687 0.01753 0.01479 C 0.01475 0.00739 0.01198 0.00462 0.00642 0.00208 C -0.00434 0.0067 -0.00782 0.01595 -0.01111 0.02959 C -0.01059 0.03237 -0.01163 0.03699 -0.00955 0.03791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4 0.00156 0.00832 C -0.0007 0.02081 -0.00521 0.03468 0.00642 0.04023 C 0.00798 0.03953 0.00955 0.03884 0.01111 0.03791 C 0.01337 0.03676 0.01528 0.03491 0.01753 0.03375 C 0.02066 0.03213 0.02708 0.02959 0.02708 0.02959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8 0.00647 0.00486 -0.00209 C 0.01111 0.00901 0.01111 0.0215 0.01597 0.03375 C 0.01788 0.02612 0.01875 0.01826 0.02066 0.01063 C 0.01857 -0.01249 0.02205 -0.0074 0.00955 -0.00209 C 0.00798 -0.0007 0.00642 0.00092 0.00486 0.00208 C -0.00521 0.00948 -0.01528 0.01479 0 0.00624 C 0.00712 0.00716 0.01684 0.00439 0.02222 0.01271 C 0.02465 0.01664 0.02864 0.02543 0.02864 0.02543 C 0.0309 0.04 0.03281 0.04069 0.02864 0.05502 C 0.01319 0.05225 0.00451 0.0467 -0.00782 0.03375 C -0.01337 0.01988 -0.01771 -0.00024 -0.00782 -0.01272 C 0.00139 -0.00024 -0.00209 -0.00625 0.0033 0.00416 C 0.00937 -0.00393 0.01406 -0.00717 0.00642 -0.02336 C 0.00521 -0.02613 0.00208 -0.02035 0 -0.01896 C -0.00295 -0.00694 -0.00122 0.00416 0.00798 0.00832 C 0.01996 0.003 0.01528 -0.01758 0.00642 -0.02544 C 0.00434 -0.02474 0.00173 -0.02521 0 -0.02336 C -0.00226 -0.02081 -0.00191 -0.01318 0 -0.01064 C 0.00121 -0.00902 0.0033 -0.00925 0.00486 -0.00856 C 0.00903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7 0.003 -0.00625 0.01479 C -0.01163 0.00809 -0.01337 0.00809 -0.02066 0.01063 C -0.0257 0.01942 -0.03299 0.03237 -0.02066 0.03791 C -0.01997 0.03676 -0.01372 0.0282 -0.01893 0.02543 C -0.02101 0.02427 -0.02327 0.02682 -0.02535 0.02751 C -0.03021 0.03699 -0.03438 0.03838 -0.03004 0.04855 C -0.029 0.05109 -0.02691 0.05294 -0.02535 0.05502 C -0.01528 0.05433 -0.00504 0.05549 0.00486 0.05271 C 0.00642 0.05225 0.00764 0.04809 0.00642 0.04647 C 0.00521 0.04485 0.00312 0.04786 0.00156 0.04855 C 0.00104 0.05063 -0.00122 0.05341 0 0.05502 C 0.00121 0.05664 0.00347 0.0541 0.00486 0.05271 C 0.00677 0.05109 0.00798 0.04855 0.00955 0.04647 C 0.01111 0.03791 0.01319 0.03375 0.01111 0.02543 C 0.00955 0.02751 0.00764 0.02913 0.00642 0.03167 C 0.00555 0.03352 0.00347 0.03676 0.00486 0.03791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0 0.01433 0 0.01687 C 0 0.01896 0.00191 0.02173 0.0033 0.02104 C 0.00486 0.02034 0.00434 0.01687 0.00486 0.01479 C 0.00382 0.01341 0.00295 0.01017 0.00156 0.01063 C 0.00069 0.01086 -0.00504 0.02127 0 0.02312 C 0.00208 0.02381 0.00434 0.02474 0.00642 0.02543 C 0.0059 0.02335 0.00486 0.02127 0.00486 0.01896 C 0.00486 0.01803 0.00642 0.01687 0.00642 0.01687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687 C -0.00452 -0.0044 -0.00174 0.00208 0.01597 0.00624 C 0.02187 0.01271 0.02517 0.01826 0.03021 0.02543 C 0.03385 0.03976 0.03559 0.03468 0.03021 0.04231 C 0.01666 0.03976 0.01302 0.03445 0.00156 0.02959 C -0.00417 0.02173 -0.0099 0.01133 0.00156 0.00624 C 0.00521 0.00693 0.0092 0.00624 0.01267 0.00832 C 0.01545 0.00994 0.01684 0.01433 0.01909 0.01687 C 0.025 0.02358 0.02934 0.03052 0.03489 0.03791 C 0.02986 0.0178 0.01354 0.01248 0 0.00624 C -0.00851 0.00693 -0.03386 0.00832 -0.02535 0.00832 C -0.00834 0.00832 0.0085 0.00531 0.02552 0.00624 C 0.02934 0.00647 0.01805 0.00901 0.01441 0.01063 C 0.00642 0.01433 0.00764 0.01364 0.00156 0.01896 C 0.00607 0.00277 -0.00052 0.02289 0.00798 0.00832 C 0.00903 0.0067 0.0085 0.0037 0.00955 0.00208 C 0.01093 -0.00024 0.02274 -0.00763 0.00798 0.00208 C 0.00694 0.00555 0.00573 0.00901 0.00486 0.01271 C 0.00416 0.01549 0.00225 0.01849 0.0033 0.02104 C 0.00434 0.02358 0.00746 0.02242 0.00955 0.02312 C 0.02448 0.01664 0.02153 0.01318 0.01753 0.04023 C 0.00659 0.03791 0.0059 0.0356 -0.00313 0.03167 C -0.00747 0.02289 -0.01129 0.01618 -0.01424 0.00624 C -0.01372 0.00346 -0.01476 -0.00139 -0.01268 -0.00209 C -0.00278 -0.00532 0.00937 0.01664 0.01909 0.02104 C 0.02812 0.02936 0.03854 0.02867 0.03177 0.00832 C 0.03073 0.00508 0.0243 0.003 0.02222 0.00208 C 0.01909 0.00277 0.01562 0.00231 0.01267 0.00416 C 0.00781 0.00739 0.00955 0.01664 0.01111 0.02104 C 0.0158 0.03445 0.02239 0.03583 0.01267 0.03167 C 0.00416 0.02381 -0.00191 0.01919 -0.00782 0.00832 C -0.00504 -0.00278 -0.00295 -0.00047 0.00486 0.00208 C 0.0158 0.01664 0.01059 0.01156 0.01909 0.01896 C 0.02153 0.02404 0.02205 0.02612 0.02552 0.02959 C 0.02847 0.0326 0.03489 0.03791 0.03489 0.03791 C 0.03923 0.02242 0.02951 0.00878 0.01909 0.00416 C 0.01041 0.00809 0.0125 0.00485 0.01597 0.02543 C 0.01649 0.02844 0.01979 0.03075 0.01909 0.03375 C 0.01857 0.03583 0.01597 0.0326 0.01441 0.03167 C 0.00816 0.02751 0.00399 0.02011 0 0.01271 C 0.00191 -0.00024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67 C 0.01093 0.03121 0.00833 0.01387 0.0033 0.02751 C 0.00208 0.03075 0.00434 0.03445 0.00486 0.03791 C 0.00972 0.03468 0.01875 0.03098 0.01267 0.02104 C 0.01163 0.01942 0.00955 0.01965 0.00798 0.01896 C 0.00642 0.02173 0.00468 0.0245 0.0033 0.02751 C 0.00243 0.02936 0.00312 0.03445 0.00156 0.03375 C -0.0007 0.03283 -0.00052 0.0282 -0.00157 0.02543 C -0.00209 0.02265 -0.00313 0.01387 -0.00313 0.01687 C -0.00313 0.04023 0.00104 0.03144 0.01111 0.02312 C 0.00937 0.03052 0.00746 0.03653 0.0033 0.04231 C 0.00278 0.03953 0.00121 0.03676 0.00156 0.03375 C 0.00191 0.03121 0.00486 0.02497 0.00486 0.02751 C 0.00486 0.03283 0.00121 0.03722 0 0.04231 C -0.00052 0.04023 -0.00278 0.03745 -0.00157 0.03583 C -0.00052 0.03445 0.00069 0.03861 0.00156 0.04023 C 0.00295 0.04277 0.00364 0.04578 0.00486 0.04855 C 0.00833 0.05664 0.00659 0.05433 0.01267 0.05711 C 0.01753 0.03884 0.00885 0.03028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0 C 0.00729 -0.0037 0.00607 0.00254 0.00798 0.01271 C 0.00538 0.03375 0.00486 0.03005 -0.01111 0.02751 C -0.01684 0.01942 -0.01528 0.01595 -0.00782 0.01271 C 0.00278 0.01618 0 0.02081 0.00156 0.03583 C 0.00555 0.02173 0.00816 0.00994 -0.00469 0.00416 C -0.01059 0.00485 -0.01684 0.00323 -0.02222 0.00624 C -0.03073 0.01086 -0.01754 0.02381 -0.0158 0.02543 C 0.01909 0.02335 0.01805 0.02774 0.04132 0.01271 C 0.0375 -0.00301 0.02951 0.00739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39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2 -0.0066 0.01479 -0.0158 0.01063 C -0.00521 0.00994 0.00555 0.01133 0.01597 0.00832 C 0.01788 0.00786 0.01458 0.00231 0.01267 0.00208 C 0 0.00069 -0.01268 0.00346 -0.02535 0.00416 C -0.02066 0.00485 -0.0158 0.00462 -0.01111 0.00624 C -0.0092 0.00693 -0.00816 0.01017 -0.00625 0.01063 C 0 0.01225 0.00642 0.01202 0.01267 0.01271 C 0.00798 0.01687 0.0033 0.01896 -0.00157 0.02312 C -0.00382 0.01387 -0.0007 0.00971 0.0033 0.00208 C 0.00712 0.01479 0.00503 0.02404 0.00642 0.03791 C 0.01597 0.01896 0.00416 0.0437 0.01111 0.02543 C 0.01319 0.01988 0.01736 0.01526 0.01111 0.02312 C 0.01007 0.02589 0.00885 0.02867 0.00798 0.03167 C 0.0033 0.04901 0.00816 0.0363 0.01111 0.03167 C 0.0125 0.02936 0.01441 0.02751 0.01597 0.02543 C 0.01701 0.02265 0.01771 0.01942 0.01909 0.01687 C 0.02031 0.01456 0.02413 0.00786 0.02378 0.01063 C 0.02291 0.01687 0.01753 0.02751 0.01753 0.02751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0 C 0.01354 -0.00185 0.01093 0.00092 0.00955 0.00208 C 0.00347 0.00693 -0.0092 0.01595 -0.01424 0.02543 C -0.01597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55 C -0.01302 0.01387 -0.02101 0.00786 -0.00313 0 C -0.0007 0.02867 -0.0066 0.04971 0.00486 0.03167 C 0.01059 0.02289 0.00468 0.02705 0.01267 0.02312 C 0.00885 0.02173 -0.01372 0.01942 0.0033 0.02543 C 0.01545 0.04161 0.00017 0.01826 -0.00157 0.01479 C -0.00104 0.0282 -0.00122 0.04161 0 0.05502 C 0.00017 0.05734 0.00034 0.05017 0.00156 0.04855 C 0.00538 0.04416 0.01007 0.04161 0.01441 0.03791 C 0.01597 0.03653 0.01909 0.03375 0.01909 0.03375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2 -0.00625 0.01687 C -0.00434 0.01919 -0.00191 0.02081 0 0.02312 C 0.01093 0.03607 0.00364 0.0319 0.01267 0.03583 C 0.01111 0.03375 0.00903 0.03213 0.00798 0.02959 C 0.00451 0.0215 0.00885 0.01595 0.0033 0.02751 C 0.00278 0.03028 0.00208 0.03306 0.00156 0.03583 C -0.00295 0.05872 -0.00434 0.05641 0.00798 0.04023 C 0.0092 0.03861 0.01111 0.03861 0.01267 0.03791 C 0.0158 0.03375 0.01909 0.02959 0.02222 0.02543 C 0.02326 0.02404 0.02552 0.02104 0.02552 0.02104 C 0.01632 0.01803 0.00312 0.01318 -0.00469 0.01687 C -0.00695 0.0178 0.00972 0.0289 0.01111 0.02959 C 0.01371 0.03121 0.01649 0.03237 0.01909 0.03375 C 0.01857 0.03098 0.01823 0.0282 0.01753 0.02543 C 0.01666 0.02127 0.01441 0.01271 0.01441 0.01271 C 0.00798 0.02081 0.01389 0.01225 0.00798 0.02543 C 0.00607 0.02982 0.00156 0.03791 0.00156 0.03791 C -0.00087 0.04786 -0.00226 0.0578 -0.00469 0.06751 C -0.00521 0.06474 -0.00625 0.06196 -0.00625 0.05919 C -0.00625 0.0437 -0.01025 0.02635 -0.00469 0.01271 C -0.00226 0.00647 0.00278 0.02265 0.00642 0.02751 C 0.00903 0.03098 0.0118 0.03445 0.01441 0.03791 C 0.01597 0.04 0.01909 0.04439 0.01909 0.04439 C 0.01909 0.04439 0.01302 0.03676 0.00955 0.03375 C 0.00798 0.02751 0.00729 0.02404 0.01111 0.0189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9 C -0.00486 0.00323 -0.01059 0.01156 -0.0158 0.02104 C -0.01528 0.02381 -0.01632 0.0289 -0.01424 0.02959 C -0.00018 0.03445 0.00955 0.02219 0.02066 0.01479 C 0.02118 0.01318 0.02673 0.003 0.02222 0 C 0.02083 -0.00093 0.01909 0.00138 0.01753 0.00208 C 0.01354 0.01826 0.01371 0.0104 0.01597 0.02543 C 0.03472 0.02312 0.0368 0.02081 0.05243 0.01271 C 0.0618 0.00023 0.05833 0.00624 0.06354 -0.00417 C 0.0559 -0.0148 0.05416 -0.00232 0.0493 0.00416 C 0.04114 0.01502 0.03316 0.02242 0.02708 0.03583 C 0.02656 0.03861 0.02396 0.04647 0.02552 0.04439 C 0.0276 0.04161 0.02847 0.03745 0.02864 0.03375 C 0.02899 0.0252 0.0276 0.01687 0.02708 0.00832 C 0.021 0.01387 0.01632 0.02104 0.01267 0.02959 C 0.01146 0.03237 0.01041 0.03514 0.00955 0.03791 C 0.00885 0.04 0.00729 0.04647 0.00798 0.04439 C 0.01354 0.02936 0.00798 0.03768 0.01441 0.02959 C 0.01545 0.02612 0.01614 0.02242 0.01753 0.01896 C 0.01927 0.01456 0.02378 0.00624 0.02378 0.00624 C 0.0243 0.00277 0.02673 -0.00093 0.02552 -0.00417 C 0.02465 -0.00648 0.02309 -0.00024 0.02222 0.00208 C 0.01979 0.00901 0.01597 0.02312 0.01597 0.02312 C 0.01649 0.02659 0.01562 0.03121 0.01753 0.03375 C 0.01944 0.03653 0.02482 0.0282 0.02552 0.02751 C 0.0335 0.01896 0.04201 0.01156 0.0493 0.00208 C 0.04288 -0.00602 0.03871 -0.00024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1 C 0.00156 0.02959 0.01198 0.02474 0.02066 0.01479 C 0.02239 0.01271 0.02413 0.01063 0.02552 0.00832 C 0.02778 0.00439 0.03177 -0.00417 0.03177 -0.00417 C 0.03229 -0.00694 0.03507 -0.01087 0.03333 -0.01272 C 0.03125 -0.0148 0.02795 -0.01203 0.02552 -0.01064 C 0.00295 0.00323 0.02604 -0.00532 0.00955 0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0 0.01687 C -0.00243 0.02635 -0.01111 0.03815 0.00156 0.02543 C 0.00364 0.01965 0.00642 0.01433 0.00798 0.00832 C 0.0085 0.00624 0.00955 0 0.00955 0.00208 C 0.00955 0.00508 0.0085 0.00786 0.00798 0.01063 C 0.00955 0.03283 0.00868 0.03468 0.01909 0.04855 C 0.02361 0.03838 0.03298 0.02104 0.01909 0.01479 C 0.01354 0.02196 0.01041 0.02612 0.00798 0.03583 C 0.01458 0.04508 0.02291 0.03861 0.03021 0.03375 C 0.03403 0.02358 0.03489 0.01502 0.02864 0.00624 C 0.02396 0.00693 0.01892 0.00624 0.01441 0.00832 C 0.0085 0.01086 0.00399 0.01734 -0.00157 0.02104 C -0.004 0.02774 -0.00782 0.03422 -0.00313 0.04231 C -0.00209 0.04393 0 0.04092 0.00156 0.04023 C 0.00677 0.03329 0.01319 0.0289 0.01909 0.02312 C 0.02274 0.01318 0.0243 0.00878 0.02222 -0.00209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12 C 0.04896 0.03028 0.04531 0.02797 0.04288 0.03791 C 0.0434 0.04138 0.04375 0.04508 0.04444 0.04855 C 0.04479 0.05086 0.04757 0.05433 0.046 0.05502 C 0.04375 0.05595 0.04184 0.05202 0.03975 0.05063 C 0.02812 0.02011 0.03298 0.02982 0.06823 0.02751 C 0.07135 0.02682 0.07482 0.02705 0.07778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2 0.05399 0.01687 C 0.05069 0.01942 0.04444 0.02543 0.04444 0.02543 C 0.0434 0.02751 0.03941 0.03098 0.04132 0.03167 C 0.04132 0.03167 0.05312 0.02659 0.05555 0.02543 C 0.05712 0.02474 0.05885 0.02381 0.06041 0.02312 C 0.06198 0.02242 0.0651 0.02104 0.0651 0.02104 C 0.06666 0.01896 0.06875 0.01734 0.06996 0.01479 C 0.07083 0.01294 0.07309 0.00924 0.07153 0.00832 C 0.06909 0.0067 0.06614 0.00994 0.06354 0.01063 C 0.0625 0.01271 0.0585 0.01641 0.06041 0.01687 C 0.06475 0.0178 0.07309 0.01271 0.07309 0.01271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0 C 0.03073 -0.00209 0.03281 -0.00463 0.03177 -0.00648 C 0.02847 -0.01249 0.0118 -0.00162 0.00798 0 C 0.0026 0.00485 0.00052 0.00647 -0.00157 0.01479 C 0.00416 0.01734 0.01597 0.02104 0.01597 0.02104 C 0.02239 0.02705 0.03073 0.03052 0.03819 0.03375 C 0.04236 0.03745 0.05034 0.04323 0.03333 0.03583 C 0.02673 0.03283 0.02153 0.02566 0.01441 0.02312 C 0.01284 0.02034 0.00989 0.01826 0.00955 0.01479 C 0.00712 -0.01642 0.01823 -0.02844 0.00642 -0.01272 C 0.00295 0.00161 0.00503 -0.00209 -0.00157 0.00832 C -0.00261 0.00994 -0.00382 0.01109 -0.00469 0.01271 C -0.00591 0.01479 -0.00955 0.01965 -0.00782 0.01896 C 0.0026 0.01433 0.01128 0.00855 0.02222 0.00624 C 0.02951 0.01595 0.03628 0.02265 0.02378 0.04439 C 0.02083 0.04948 0.01528 0.03861 0.01111 0.03583 C 0.0092 0.03445 0.00833 0.03121 0.00642 0.02959 C 0.00399 0.02751 0.00087 0.02751 -0.00157 0.02543 C -0.01025 0.01803 -0.01945 0.00786 -0.02691 -0.00209 C -0.01233 -0.00694 -0.02275 -0.00393 0.00486 -0.00648 C 0.00798 -0.00671 0.00156 0.00069 0 0.00416 C -0.00191 0.00809 -0.00313 0.01248 -0.00469 0.01687 C -0.0099 0.0319 -0.01511 0.04763 -0.02222 0.06127 C -0.02275 0.06404 -0.02188 0.06844 -0.02379 0.06982 C -0.02535 0.07075 -0.025 0.06566 -0.02535 0.06335 C -0.02604 0.05919 -0.02622 0.05479 -0.02691 0.05063 C -0.0283 0.04138 -0.02986 0.03213 -0.03177 0.02312 C -0.03125 0.01479 -0.03229 0.00578 -0.03004 -0.00209 C -0.02952 -0.00417 -0.02657 -0.00139 -0.02535 0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417 C 0.00903 -0.0007 0.01406 -0.00763 0.02222 -0.0148 C 0.0217 -0.01688 0.02222 -0.02058 0.02066 -0.02128 C 0.01215 -0.02451 0.01111 -0.01919 0.00798 -0.01272 C 0.01163 0.00208 0.00642 -0.0148 0.01441 -0.00209 C 0.01597 0.00023 0.01649 0.00346 0.01753 0.00624 C 0.01267 0.03306 -0.01337 0.01803 -0.03004 0.01063 C -0.03108 0.00924 -0.03247 0.00809 -0.03334 0.00624 C -0.03941 -0.00717 -0.02518 -0.00995 -0.01893 -0.01272 C -0.01667 -0.00047 -0.01979 0.00138 -0.02222 0.01271 C -0.02275 0.01549 -0.02292 0.01849 -0.02379 0.02104 C -0.02448 0.02335 -0.02691 0.03005 -0.02691 0.02751 C -0.02691 0.01734 -0.01632 0.00739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6 0.01597 0.04647 C 0.01545 0.04855 0.01267 0.04786 0.01111 0.04855 C 0.00955 0.04647 0.00781 0.04462 0.00642 0.04231 C 0.00399 0.03838 0 0.02959 0 0.02959 C 0.00052 0.02474 -0.00104 0.01826 0.00156 0.01479 C 0.00521 0.00994 0.01597 0.00832 0.01597 0.00832 C 0.00486 0.00763 -0.00677 0.01086 -0.01736 0.00624 C -0.02101 0.00462 -0.01077 0.00092 -0.00782 -0.00209 C -0.00573 -0.00417 -0.004 -0.00717 -0.00157 -0.00856 C 0.00139 -0.01018 0.00486 -0.00995 0.00798 -0.01064 C 0.00955 -0.01133 0.01337 -0.01457 0.01267 -0.01272 C 0.01093 -0.00787 0.00278 -0.00486 0 -0.00209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7 -0.03854 -0.00417 -0.03959 -0.00209 C -0.03907 0.00277 -0.03976 0.00832 -0.03802 0.01271 C -0.03594 0.01826 -0.02639 0.02335 -0.02222 0.02543 C -0.01528 0.02474 -0.00816 0.02612 -0.00157 0.02312 C 0.00243 0.02127 0.00208 0.00924 0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0 0.02959 C 0.00225 0.03075 0.00416 0.02659 0.00642 0.02543 C 0.00798 0.0245 0.00955 0.02404 0.01111 0.02312 C 0.021 0.01711 0.02951 0.01063 0.03975 0.00624 C 0.03819 0.01479 0.03698 0.02011 0.03333 0.02751 C 0.03021 0.04023 0.02639 0.04693 0.01753 0.05271 C -0.00261 0.04739 -0.01146 0.04508 -0.02691 0.02959 C -0.03455 0.01433 -0.03247 0.02173 -0.0349 0.00832 C -0.03438 0.00208 -0.03733 -0.00717 -0.03334 -0.01064 C -0.03021 -0.01341 -0.02795 -0.00347 -0.02535 0 C -0.01806 0.00948 -0.0132 0.01156 -0.00313 0.01479 C 0.0033 0.0141 0.00972 0.0141 0.01597 0.01271 C 0.01927 0.01202 0.02239 0.00971 0.02552 0.00832 C 0.02708 0.00763 0.03021 0.00624 0.03021 0.00624 C 0.03177 0.00416 0.03437 0.00277 0.03489 0 C 0.03541 -0.00278 0.03541 -0.00787 0.03333 -0.00856 C 0.03003 -0.00972 0.02691 -0.00555 0.02378 -0.00417 C 0.01458 0 0.00382 0.01595 -0.00157 0.02543 C -0.00278 0.03052 -0.00469 0.04138 -0.00469 0.02104 C -0.00469 0.00393 -0.00434 0.00531 0 -0.00648 C 0.00191 0.0067 0.00416 0.01849 0.00156 0.03167 C -0.00591 0.02427 -0.01146 0.01919 -0.02066 0.01687 C -0.02222 0.01549 -0.02361 0.01364 -0.02535 0.01271 C -0.02847 0.01086 -0.0349 0.00832 -0.0349 0.00832 C -0.03091 -0.00787 -0.01372 -0.0081 -0.00313 -0.01272 C -0.00104 -0.01203 0.00208 -0.01318 0.0033 -0.01064 C 0.00416 -0.00902 0.00087 -0.0081 0 -0.00648 C -0.01025 0.01364 0.00208 -0.00763 -0.00469 0.00832 C -0.0066 0.01271 -0.01111 0.02104 -0.01111 0.02104 C -0.01476 0.03791 -0.01702 0.06682 -0.01424 0.01271 C -0.0066 0.01942 -0.00191 0.02844 0.00642 0.03375 C 0.01111 0.03306 0.01597 0.03283 0.02066 0.03167 C 0.02396 0.03075 0.03021 0.02751 0.03021 0.02751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39 C 0.00399 0.02982 0.0033 0.01479 0.00156 -0.00209 C -0.00365 0.01179 0 0.00046 -0.00313 0.01687 C -0.0033 0.0178 -0.00712 0.03167 -0.00625 0.03167 C -0.00382 0.03167 -0.00417 0.02612 -0.00313 0.02312 C 0 0.01387 0.00243 0.01017 0.00642 0.00208 C 0.00798 0.0104 0.00712 0.01965 0.00955 0.02751 C 0.01024 0.02959 0.01024 0.02289 0.01111 0.02104 C 0.01232 0.01849 0.01423 0.01664 0.01597 0.01479 C 0.021 0.00924 0.02465 0.00277 0.03021 -0.00209 C 0.03784 -0.02313 0.0283 -0.00093 0.02708 0.00416 C 0.02569 0.01826 0.02396 0.03306 0.02066 0.04647 C 0.01684 0.03607 0.01441 0.02612 0.01267 0.01479 C 0.01215 0.01133 0.01198 0.00763 0.01111 0.00416 C 0.01041 0.00185 0.00607 -0.00162 0.00798 -0.00209 C 0.01371 -0.0037 0.01962 -0.0007 0.02552 0 C 0.01788 0.00323 0.01093 0.00786 0.0033 0.01063 C 0.00225 0.00924 0.00087 0.00786 0 0.00624 C -0.00122 0.0037 -0.00226 -0.00486 -0.00313 -0.00209 C -0.00538 0.00508 -0.004 0.01341 -0.00469 0.02104 C -0.00504 0.0252 -0.0092 0.03213 -0.00625 0.03375 C -0.00278 0.0356 -0.00035 0.02728 0.0033 0.02543 C 0.00833 0.02289 0.01753 0.01479 0.01753 0.01479 C 0.01857 0.01271 0.021 0.01086 0.02066 0.00832 C 0.01962 0.00069 0.01146 0.00555 0.00955 0.00624 C 0.00191 0.01156 -0.0033 0.01803 -0.00782 0.02751 C -0.00295 0.02959 -0.00226 0.03121 0.0033 0.02751 C 0.00659 0.0252 0.01267 0.01896 0.01267 0.01896 C 0.0151 0.01017 0.01614 0.00739 0.01441 -0.00209 C 0.01198 0.00092 0.0092 0.00393 0.00798 0.00832 C 0.00538 0.0178 0.00712 0.02265 0.00156 0.02959 C 0.00104 0.03306 -0.00087 0.0437 0 0.04023 C 0.00052 0.03815 0.00034 0.03537 0.00156 0.03375 C 0.0026 0.03237 0.00382 0.03098 0.00486 0.02959 C 0.00781 0.01734 0.01736 0.00693 0.02552 0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88 C -0.00174 0.00508 0.00521 0.02751 0 0.04855 C -0.00226 0.03953 -0.00434 0.03422 -0.00955 0.02751 C -0.01285 0.01433 -0.0158 0.01225 -0.00625 0.00416 C 0.00173 0.00485 0.00972 0.00393 0.01753 0.00624 C 0.01892 0.0067 0.01528 0.00901 0.01441 0.01063 C 0.01302 0.01318 0.01232 0.01618 0.01111 0.01896 C 0.00607 0.03052 0.00243 0.043 -0.00625 0.05063 C -0.01528 0.0467 -0.0217 0.03791 -0.02691 0.02751 C -0.029 0.01919 -0.02726 0.01433 -0.02535 0.00624 C -0.02483 0.01341 -0.02847 0.02427 -0.02379 0.02751 C -0.01979 0.03028 -0.01893 0.01063 -0.01893 0.01063 C -0.01268 0.01896 -0.01528 0.01364 -0.01268 0.02312 C -0.01111 0.0289 -0.00782 0.04023 -0.00782 0.04023 C 0.00017 0.02358 0.00885 0.00786 0.01909 -0.00648 C 0.01979 0 0.02239 0.0141 0.01909 0.02104 C 0.01823 0.02289 0.01823 0.01687 0.01753 0.01479 C 0.01475 0.00739 0.01198 0.00462 0.00642 0.00208 C -0.00434 0.0067 -0.00782 0.01595 -0.01111 0.02959 C -0.01059 0.03237 -0.01163 0.03699 -0.00955 0.03791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4 0.00156 0.00832 C -0.0007 0.02081 -0.00521 0.03468 0.00642 0.04023 C 0.00798 0.03953 0.00955 0.03884 0.01111 0.03791 C 0.01337 0.03676 0.01528 0.03491 0.01753 0.03375 C 0.02066 0.03213 0.02708 0.02959 0.02708 0.02959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8 0.00647 0.00486 -0.00209 C 0.01111 0.00901 0.01111 0.0215 0.01597 0.03375 C 0.01788 0.02612 0.01875 0.01826 0.02066 0.01063 C 0.01857 -0.01249 0.02205 -0.0074 0.00955 -0.00209 C 0.00798 -0.0007 0.00642 0.00092 0.00486 0.00208 C -0.00521 0.00948 -0.01528 0.01479 0 0.00624 C 0.00712 0.00716 0.01684 0.00439 0.02222 0.01271 C 0.02465 0.01664 0.02864 0.02543 0.02864 0.02543 C 0.0309 0.04 0.03281 0.04069 0.02864 0.05502 C 0.01319 0.05225 0.00451 0.0467 -0.00782 0.03375 C -0.01337 0.01988 -0.01771 -0.00024 -0.00782 -0.01272 C 0.00139 -0.00024 -0.00209 -0.00625 0.0033 0.00416 C 0.00937 -0.00393 0.01406 -0.00717 0.00642 -0.02336 C 0.00521 -0.02613 0.00208 -0.02035 0 -0.01896 C -0.00295 -0.00694 -0.00122 0.00416 0.00798 0.00832 C 0.01996 0.003 0.01528 -0.01758 0.00642 -0.02544 C 0.00434 -0.02474 0.00173 -0.02521 0 -0.02336 C -0.00226 -0.02081 -0.00191 -0.01318 0 -0.01064 C 0.00121 -0.00902 0.0033 -0.00925 0.00486 -0.00856 C 0.00903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7 0.003 -0.00625 0.01479 C -0.01163 0.00809 -0.01337 0.00809 -0.02066 0.01063 C -0.0257 0.01942 -0.03299 0.03237 -0.02066 0.03791 C -0.01997 0.03676 -0.01372 0.0282 -0.01893 0.02543 C -0.02101 0.02427 -0.02327 0.02682 -0.02535 0.02751 C -0.03021 0.03699 -0.03438 0.03838 -0.03004 0.04855 C -0.029 0.05109 -0.02691 0.05294 -0.02535 0.05502 C -0.01528 0.05433 -0.00504 0.05549 0.00486 0.05271 C 0.00642 0.05225 0.00764 0.04809 0.00642 0.04647 C 0.00521 0.04485 0.00312 0.04786 0.00156 0.04855 C 0.00104 0.05063 -0.00122 0.05341 0 0.05502 C 0.00121 0.05664 0.00347 0.0541 0.00486 0.05271 C 0.00677 0.05109 0.00798 0.04855 0.00955 0.04647 C 0.01111 0.03791 0.01319 0.03375 0.01111 0.02543 C 0.00955 0.02751 0.00764 0.02913 0.00642 0.03167 C 0.00555 0.03352 0.00347 0.03676 0.00486 0.03791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0 0.01433 0 0.01687 C 0 0.01896 0.00191 0.02173 0.0033 0.02104 C 0.00486 0.02034 0.00434 0.01687 0.00486 0.01479 C 0.00382 0.01341 0.00295 0.01017 0.00156 0.01063 C 0.00069 0.01086 -0.00504 0.02127 0 0.02312 C 0.00208 0.02381 0.00434 0.02474 0.00642 0.02543 C 0.0059 0.02335 0.00486 0.02127 0.00486 0.01896 C 0.00486 0.01803 0.00642 0.01687 0.00642 0.01687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687 C -0.00452 -0.0044 -0.00174 0.00208 0.01597 0.00624 C 0.02187 0.01271 0.02517 0.01826 0.03021 0.02543 C 0.03385 0.03976 0.03559 0.03468 0.03021 0.04231 C 0.01666 0.03976 0.01302 0.03445 0.00156 0.02959 C -0.00417 0.02173 -0.0099 0.01133 0.00156 0.00624 C 0.00521 0.00693 0.0092 0.00624 0.01267 0.00832 C 0.01545 0.00994 0.01684 0.01433 0.01909 0.01687 C 0.025 0.02358 0.02934 0.03052 0.03489 0.03791 C 0.02986 0.0178 0.01354 0.01248 0 0.00624 C -0.00851 0.00693 -0.03386 0.00832 -0.02535 0.00832 C -0.00834 0.00832 0.0085 0.00531 0.02552 0.00624 C 0.02934 0.00647 0.01805 0.00901 0.01441 0.01063 C 0.00642 0.01433 0.00764 0.01364 0.00156 0.01896 C 0.00607 0.00277 -0.00052 0.02289 0.00798 0.00832 C 0.00903 0.0067 0.0085 0.0037 0.00955 0.00208 C 0.01093 -0.00024 0.02274 -0.00763 0.00798 0.00208 C 0.00694 0.00555 0.00573 0.00901 0.00486 0.01271 C 0.00416 0.01549 0.00225 0.01849 0.0033 0.02104 C 0.00434 0.02358 0.00746 0.02242 0.00955 0.02312 C 0.02448 0.01664 0.02153 0.01318 0.01753 0.04023 C 0.00659 0.03791 0.0059 0.0356 -0.00313 0.03167 C -0.00747 0.02289 -0.01129 0.01618 -0.01424 0.00624 C -0.01372 0.00346 -0.01476 -0.00139 -0.01268 -0.00209 C -0.00278 -0.00532 0.00937 0.01664 0.01909 0.02104 C 0.02812 0.02936 0.03854 0.02867 0.03177 0.00832 C 0.03073 0.00508 0.0243 0.003 0.02222 0.00208 C 0.01909 0.00277 0.01562 0.00231 0.01267 0.00416 C 0.00781 0.00739 0.00955 0.01664 0.01111 0.02104 C 0.0158 0.03445 0.02239 0.03583 0.01267 0.03167 C 0.00416 0.02381 -0.00191 0.01919 -0.00782 0.00832 C -0.00504 -0.00278 -0.00295 -0.00047 0.00486 0.00208 C 0.0158 0.01664 0.01059 0.01156 0.01909 0.01896 C 0.02153 0.02404 0.02205 0.02612 0.02552 0.02959 C 0.02847 0.0326 0.03489 0.03791 0.03489 0.03791 C 0.03923 0.02242 0.02951 0.00878 0.01909 0.00416 C 0.01041 0.00809 0.0125 0.00485 0.01597 0.02543 C 0.01649 0.02844 0.01979 0.03075 0.01909 0.03375 C 0.01857 0.03583 0.01597 0.0326 0.01441 0.03167 C 0.00816 0.02751 0.00399 0.02011 0 0.01271 C 0.00191 -0.00024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67 C 0.01093 0.03121 0.00833 0.01387 0.0033 0.02751 C 0.00208 0.03075 0.00434 0.03445 0.00486 0.03791 C 0.00972 0.03468 0.01875 0.03098 0.01267 0.02104 C 0.01163 0.01942 0.00955 0.01965 0.00798 0.01896 C 0.00642 0.02173 0.00468 0.0245 0.0033 0.02751 C 0.00243 0.02936 0.00312 0.03445 0.00156 0.03375 C -0.0007 0.03283 -0.00052 0.0282 -0.00157 0.02543 C -0.00209 0.02265 -0.00313 0.01387 -0.00313 0.01687 C -0.00313 0.04023 0.00104 0.03144 0.01111 0.02312 C 0.00937 0.03052 0.00746 0.03653 0.0033 0.04231 C 0.00278 0.03953 0.00121 0.03676 0.00156 0.03375 C 0.00191 0.03121 0.00486 0.02497 0.00486 0.02751 C 0.00486 0.03283 0.00121 0.03722 0 0.04231 C -0.00052 0.04023 -0.00278 0.03745 -0.00157 0.03583 C -0.00052 0.03445 0.00069 0.03861 0.00156 0.04023 C 0.00295 0.04277 0.00364 0.04578 0.00486 0.04855 C 0.00833 0.05664 0.00659 0.05433 0.01267 0.05711 C 0.01753 0.03884 0.00885 0.03028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0 C 0.00729 -0.0037 0.00607 0.00254 0.00798 0.01271 C 0.00538 0.03375 0.00486 0.03005 -0.01111 0.02751 C -0.01684 0.01942 -0.01528 0.01595 -0.00782 0.01271 C 0.00278 0.01618 0 0.02081 0.00156 0.03583 C 0.00555 0.02173 0.00816 0.00994 -0.00469 0.00416 C -0.01059 0.00485 -0.01684 0.00323 -0.02222 0.00624 C -0.03073 0.01086 -0.01754 0.02381 -0.0158 0.02543 C 0.01909 0.02335 0.01805 0.02774 0.04132 0.01271 C 0.0375 -0.00301 0.02951 0.00739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39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2 -0.0066 0.01479 -0.0158 0.01063 C -0.00521 0.00994 0.00555 0.01133 0.01597 0.00832 C 0.01788 0.00786 0.01458 0.00231 0.01267 0.00208 C 0 0.00069 -0.01268 0.00346 -0.02535 0.00416 C -0.02066 0.00485 -0.0158 0.00462 -0.01111 0.00624 C -0.0092 0.00693 -0.00816 0.01017 -0.00625 0.01063 C 0 0.01225 0.00642 0.01202 0.01267 0.01271 C 0.00798 0.01687 0.0033 0.01896 -0.00157 0.02312 C -0.00382 0.01387 -0.0007 0.00971 0.0033 0.00208 C 0.00712 0.01479 0.00503 0.02404 0.00642 0.03791 C 0.01597 0.01896 0.00416 0.0437 0.01111 0.02543 C 0.01319 0.01988 0.01736 0.01526 0.01111 0.02312 C 0.01007 0.02589 0.00885 0.02867 0.00798 0.03167 C 0.0033 0.04901 0.00816 0.0363 0.01111 0.03167 C 0.0125 0.02936 0.01441 0.02751 0.01597 0.02543 C 0.01701 0.02265 0.01771 0.01942 0.01909 0.01687 C 0.02031 0.01456 0.02413 0.00786 0.02378 0.01063 C 0.02291 0.01687 0.01753 0.02751 0.01753 0.02751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0 C 0.01354 -0.00185 0.01093 0.00092 0.00955 0.00208 C 0.00347 0.00693 -0.0092 0.01595 -0.01424 0.02543 C -0.01597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55 C -0.01302 0.01387 -0.02101 0.00786 -0.00313 0 C -0.0007 0.02867 -0.0066 0.04971 0.00486 0.03167 C 0.01059 0.02289 0.00468 0.02705 0.01267 0.02312 C 0.00885 0.02173 -0.01372 0.01942 0.0033 0.02543 C 0.01545 0.04161 0.00017 0.01826 -0.00157 0.01479 C -0.00104 0.0282 -0.00122 0.04161 0 0.05502 C 0.00017 0.05734 0.00034 0.05017 0.00156 0.04855 C 0.00538 0.04416 0.01007 0.04161 0.01441 0.03791 C 0.01597 0.03653 0.01909 0.03375 0.01909 0.03375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2 -0.00625 0.01687 C -0.00434 0.01919 -0.00191 0.02081 0 0.02312 C 0.01093 0.03607 0.00364 0.0319 0.01267 0.03583 C 0.01111 0.03375 0.00903 0.03213 0.00798 0.02959 C 0.00451 0.0215 0.00885 0.01595 0.0033 0.02751 C 0.00278 0.03028 0.00208 0.03306 0.00156 0.03583 C -0.00295 0.05872 -0.00434 0.05641 0.00798 0.04023 C 0.0092 0.03861 0.01111 0.03861 0.01267 0.03791 C 0.0158 0.03375 0.01909 0.02959 0.02222 0.02543 C 0.02326 0.02404 0.02552 0.02104 0.02552 0.02104 C 0.01632 0.01803 0.00312 0.01318 -0.00469 0.01687 C -0.00695 0.0178 0.00972 0.0289 0.01111 0.02959 C 0.01371 0.03121 0.01649 0.03237 0.01909 0.03375 C 0.01857 0.03098 0.01823 0.0282 0.01753 0.02543 C 0.01666 0.02127 0.01441 0.01271 0.01441 0.01271 C 0.00798 0.02081 0.01389 0.01225 0.00798 0.02543 C 0.00607 0.02982 0.00156 0.03791 0.00156 0.03791 C -0.00087 0.04786 -0.00226 0.0578 -0.00469 0.06751 C -0.00521 0.06474 -0.00625 0.06196 -0.00625 0.05919 C -0.00625 0.0437 -0.01025 0.02635 -0.00469 0.01271 C -0.00226 0.00647 0.00278 0.02265 0.00642 0.02751 C 0.00903 0.03098 0.0118 0.03445 0.01441 0.03791 C 0.01597 0.04 0.01909 0.04439 0.01909 0.04439 C 0.01909 0.04439 0.01302 0.03676 0.00955 0.03375 C 0.00798 0.02751 0.00729 0.02404 0.01111 0.0189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7900" y="381000"/>
            <a:ext cx="7048500" cy="1447800"/>
          </a:xfrm>
        </p:spPr>
        <p:txBody>
          <a:bodyPr/>
          <a:lstStyle/>
          <a:p>
            <a:pPr algn="ctr"/>
            <a:r>
              <a:rPr lang="en-US" altLang="en-US" sz="4000" smtClean="0">
                <a:solidFill>
                  <a:srgbClr val="FFCC00"/>
                </a:solidFill>
              </a:rPr>
              <a:t>Energy is created by converting A</a:t>
            </a:r>
            <a:r>
              <a:rPr lang="en-US" altLang="en-US" sz="4000" u="sng" smtClean="0">
                <a:solidFill>
                  <a:srgbClr val="FFCC00"/>
                </a:solidFill>
              </a:rPr>
              <a:t>T</a:t>
            </a:r>
            <a:r>
              <a:rPr lang="en-US" altLang="en-US" sz="4000" smtClean="0">
                <a:solidFill>
                  <a:srgbClr val="FFCC00"/>
                </a:solidFill>
              </a:rPr>
              <a:t>P to A</a:t>
            </a:r>
            <a:r>
              <a:rPr lang="en-US" altLang="en-US" sz="4000" u="sng" smtClean="0">
                <a:solidFill>
                  <a:srgbClr val="FFCC00"/>
                </a:solidFill>
              </a:rPr>
              <a:t>D</a:t>
            </a:r>
            <a:r>
              <a:rPr lang="en-US" altLang="en-US" sz="4000" smtClean="0">
                <a:solidFill>
                  <a:srgbClr val="FFCC00"/>
                </a:solidFill>
              </a:rPr>
              <a:t>P.</a:t>
            </a:r>
          </a:p>
          <a:p>
            <a:endParaRPr lang="en-US" altLang="en-US" sz="400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381000" y="1066800"/>
            <a:ext cx="6858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066800" y="1066800"/>
            <a:ext cx="6858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81000" y="1828800"/>
            <a:ext cx="1588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81000" y="2514600"/>
            <a:ext cx="68580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1066800" y="2514600"/>
            <a:ext cx="68580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752600" y="1447800"/>
            <a:ext cx="7620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752600" y="2514600"/>
            <a:ext cx="6858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514600" y="1447800"/>
            <a:ext cx="533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438400" y="2209800"/>
            <a:ext cx="6096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743200" y="3429000"/>
            <a:ext cx="6096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352800" y="3429000"/>
            <a:ext cx="609600" cy="457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743200" y="3886200"/>
            <a:ext cx="3810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3581400" y="3886200"/>
            <a:ext cx="3810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3124200" y="4495800"/>
            <a:ext cx="457200" cy="1588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7186" name="AutoShape 18"/>
          <p:cNvCxnSpPr>
            <a:cxnSpLocks noChangeShapeType="1"/>
            <a:stCxn id="7180" idx="0"/>
            <a:endCxn id="7183" idx="0"/>
          </p:cNvCxnSpPr>
          <p:nvPr/>
        </p:nvCxnSpPr>
        <p:spPr bwMode="auto">
          <a:xfrm>
            <a:off x="2438400" y="2971800"/>
            <a:ext cx="304800" cy="914400"/>
          </a:xfrm>
          <a:prstGeom prst="straightConnector1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4648200" y="3352800"/>
            <a:ext cx="1066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6019800" y="3352800"/>
            <a:ext cx="1066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7391400" y="3352800"/>
            <a:ext cx="1066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7190" name="AutoShape 22"/>
          <p:cNvCxnSpPr>
            <a:cxnSpLocks noChangeShapeType="1"/>
            <a:stCxn id="7184" idx="0"/>
            <a:endCxn id="7187" idx="2"/>
          </p:cNvCxnSpPr>
          <p:nvPr/>
        </p:nvCxnSpPr>
        <p:spPr bwMode="auto">
          <a:xfrm>
            <a:off x="3962400" y="3886200"/>
            <a:ext cx="685800" cy="0"/>
          </a:xfrm>
          <a:prstGeom prst="straightConnector1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91" name="AutoShape 23"/>
          <p:cNvCxnSpPr>
            <a:cxnSpLocks noChangeShapeType="1"/>
            <a:stCxn id="7187" idx="6"/>
          </p:cNvCxnSpPr>
          <p:nvPr/>
        </p:nvCxnSpPr>
        <p:spPr bwMode="auto">
          <a:xfrm>
            <a:off x="5715000" y="3886200"/>
            <a:ext cx="304800" cy="0"/>
          </a:xfrm>
          <a:prstGeom prst="straightConnector1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92" name="AutoShape 24"/>
          <p:cNvCxnSpPr>
            <a:cxnSpLocks noChangeShapeType="1"/>
            <a:stCxn id="7188" idx="6"/>
            <a:endCxn id="7189" idx="2"/>
          </p:cNvCxnSpPr>
          <p:nvPr/>
        </p:nvCxnSpPr>
        <p:spPr bwMode="auto">
          <a:xfrm>
            <a:off x="7086600" y="3886200"/>
            <a:ext cx="304800" cy="0"/>
          </a:xfrm>
          <a:prstGeom prst="straightConnector1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52400" y="304800"/>
            <a:ext cx="2209800" cy="711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FF6600"/>
                </a:solidFill>
                <a:latin typeface="Arial" charset="0"/>
                <a:cs typeface="Arial" charset="0"/>
              </a:rPr>
              <a:t>Adenine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43200" y="2971800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000" b="1" smtClean="0">
                <a:solidFill>
                  <a:srgbClr val="FF6600"/>
                </a:solidFill>
                <a:latin typeface="Arial" charset="0"/>
                <a:cs typeface="Arial" charset="0"/>
              </a:rPr>
              <a:t>Ribose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953000" y="350520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4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324600" y="350520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4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696200" y="3505200"/>
            <a:ext cx="45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400" b="1" smtClean="0">
                <a:solidFill>
                  <a:schemeClr val="accent2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1752600" y="1828800"/>
            <a:ext cx="1588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257800" y="2595563"/>
            <a:ext cx="26670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smtClean="0">
                <a:solidFill>
                  <a:schemeClr val="accent2"/>
                </a:solidFill>
                <a:latin typeface="Arial" charset="0"/>
                <a:cs typeface="Arial" charset="0"/>
              </a:rPr>
              <a:t>3 Phosphates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1066800" y="3276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3352800" y="4572000"/>
            <a:ext cx="15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7202" name="AutoShape 34"/>
          <p:cNvCxnSpPr>
            <a:cxnSpLocks noChangeShapeType="1"/>
            <a:stCxn id="7200" idx="1"/>
          </p:cNvCxnSpPr>
          <p:nvPr/>
        </p:nvCxnSpPr>
        <p:spPr bwMode="auto">
          <a:xfrm>
            <a:off x="1066800" y="5334000"/>
            <a:ext cx="2286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203" name="AutoShape 35"/>
          <p:cNvCxnSpPr>
            <a:cxnSpLocks noChangeShapeType="1"/>
          </p:cNvCxnSpPr>
          <p:nvPr/>
        </p:nvCxnSpPr>
        <p:spPr bwMode="auto">
          <a:xfrm>
            <a:off x="2209800" y="53340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143000" y="5729288"/>
            <a:ext cx="2209800" cy="528637"/>
          </a:xfrm>
          <a:prstGeom prst="rect">
            <a:avLst/>
          </a:prstGeom>
          <a:solidFill>
            <a:srgbClr val="FF9999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800" b="1" smtClean="0">
                <a:solidFill>
                  <a:srgbClr val="FF3300"/>
                </a:solidFill>
                <a:latin typeface="Arial" charset="0"/>
                <a:cs typeface="Arial" charset="0"/>
              </a:rPr>
              <a:t>Adenosine</a:t>
            </a: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6553200" y="2971800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7206" name="Picture 38" descr="MC90043379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-0.11098 L 0.69167 -0.5382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75" y="-21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nimBg="1"/>
      <p:bldP spid="7188" grpId="0" animBg="1"/>
      <p:bldP spid="7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990600"/>
          </a:xfrm>
        </p:spPr>
        <p:txBody>
          <a:bodyPr/>
          <a:lstStyle/>
          <a:p>
            <a:pPr algn="ctr"/>
            <a:r>
              <a:rPr lang="en-US" altLang="en-US" sz="4000" smtClean="0"/>
              <a:t>Now the battery is uncharged!</a:t>
            </a:r>
          </a:p>
        </p:txBody>
      </p:sp>
      <p:pic>
        <p:nvPicPr>
          <p:cNvPr id="26626" name="Picture 6" descr="MC90043381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Oval 7"/>
          <p:cNvSpPr>
            <a:spLocks noChangeArrowheads="1"/>
          </p:cNvSpPr>
          <p:nvPr/>
        </p:nvSpPr>
        <p:spPr bwMode="auto">
          <a:xfrm>
            <a:off x="3124200" y="37338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3" name="Oval 8"/>
          <p:cNvSpPr>
            <a:spLocks noChangeArrowheads="1"/>
          </p:cNvSpPr>
          <p:nvPr/>
        </p:nvSpPr>
        <p:spPr bwMode="auto">
          <a:xfrm>
            <a:off x="4114800" y="3886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3276600" y="38862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3333FF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4267200" y="4038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3333FF"/>
                </a:solidFill>
                <a:latin typeface="Arial" charset="0"/>
                <a:cs typeface="Arial" charset="0"/>
              </a:rPr>
              <a:t>P</a:t>
            </a:r>
          </a:p>
        </p:txBody>
      </p:sp>
      <p:pic>
        <p:nvPicPr>
          <p:cNvPr id="26631" name="Picture 12" descr="MC90043259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5486400" y="38862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smtClean="0">
                <a:latin typeface="Arial" charset="0"/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buFontTx/>
              <a:buChar char="•"/>
              <a:defRPr/>
            </a:pPr>
            <a:r>
              <a:rPr lang="en-US" sz="4000" dirty="0" smtClean="0">
                <a:ea typeface="+mj-ea"/>
                <a:cs typeface="+mj-cs"/>
              </a:rPr>
              <a:t/>
            </a:r>
            <a:br>
              <a:rPr lang="en-US" sz="4000" dirty="0" smtClean="0">
                <a:ea typeface="+mj-ea"/>
                <a:cs typeface="+mj-cs"/>
              </a:rPr>
            </a:br>
            <a:r>
              <a:rPr lang="en-US" sz="4000" dirty="0" smtClean="0">
                <a:ea typeface="+mj-ea"/>
                <a:cs typeface="+mj-cs"/>
              </a:rPr>
              <a:t/>
            </a:r>
            <a:br>
              <a:rPr lang="en-US" sz="4000" dirty="0" smtClean="0">
                <a:ea typeface="+mj-ea"/>
                <a:cs typeface="+mj-cs"/>
              </a:rPr>
            </a:br>
            <a:r>
              <a:rPr lang="en-US" altLang="en-US" sz="2700" dirty="0">
                <a:solidFill>
                  <a:srgbClr val="3399FF"/>
                </a:solidFill>
              </a:rPr>
              <a:t>Likewise, by combing a third phosphate group, ADP can be converted to ATP.</a:t>
            </a:r>
            <a:br>
              <a:rPr lang="en-US" altLang="en-US" sz="2700" dirty="0">
                <a:solidFill>
                  <a:srgbClr val="3399FF"/>
                </a:solidFill>
              </a:rPr>
            </a:br>
            <a:r>
              <a:rPr lang="en-US" sz="3100" dirty="0" smtClean="0">
                <a:ea typeface="+mj-ea"/>
                <a:cs typeface="+mj-cs"/>
              </a:rPr>
              <a:t>Now </a:t>
            </a:r>
            <a:r>
              <a:rPr lang="en-US" sz="3100" dirty="0">
                <a:ea typeface="+mj-ea"/>
                <a:cs typeface="+mj-cs"/>
              </a:rPr>
              <a:t>the battery is charged again!</a:t>
            </a:r>
          </a:p>
        </p:txBody>
      </p:sp>
      <p:pic>
        <p:nvPicPr>
          <p:cNvPr id="28674" name="Picture 4" descr="MC900433817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438400"/>
            <a:ext cx="1828800" cy="1828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Oval 5"/>
          <p:cNvSpPr>
            <a:spLocks noChangeArrowheads="1"/>
          </p:cNvSpPr>
          <p:nvPr/>
        </p:nvSpPr>
        <p:spPr bwMode="auto">
          <a:xfrm>
            <a:off x="2514600" y="30480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61" name="Oval 6"/>
          <p:cNvSpPr>
            <a:spLocks noChangeArrowheads="1"/>
          </p:cNvSpPr>
          <p:nvPr/>
        </p:nvSpPr>
        <p:spPr bwMode="auto">
          <a:xfrm>
            <a:off x="3276600" y="33528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62" name="Oval 7"/>
          <p:cNvSpPr>
            <a:spLocks noChangeArrowheads="1"/>
          </p:cNvSpPr>
          <p:nvPr/>
        </p:nvSpPr>
        <p:spPr bwMode="auto">
          <a:xfrm>
            <a:off x="4114800" y="3200400"/>
            <a:ext cx="838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2590800" y="31242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3333FF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3276600" y="34290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3333FF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4191000" y="3276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000" b="1" smtClean="0">
                <a:solidFill>
                  <a:srgbClr val="3333FF"/>
                </a:solidFill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5334000" y="32004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A8CDD7"/>
              </a:buClr>
              <a:buSzPct val="100000"/>
              <a:buFont typeface="Wingdings 2" charset="0"/>
              <a:defRPr sz="1900">
                <a:solidFill>
                  <a:schemeClr val="tx1"/>
                </a:solidFill>
                <a:latin typeface="Rockwel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smtClean="0">
                <a:latin typeface="Arial" charset="0"/>
                <a:cs typeface="Arial" charset="0"/>
              </a:rPr>
              <a:t>=</a:t>
            </a:r>
          </a:p>
        </p:txBody>
      </p:sp>
      <p:pic>
        <p:nvPicPr>
          <p:cNvPr id="28682" name="Picture 12" descr="MC900432598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3" descr="MC90044173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1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 descr="MC90044173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2271">
            <a:off x="7566025" y="234473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MC90044173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24663">
            <a:off x="6019800" y="3657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16 -0.00035 0.00925 0.00156 0.01272 C 0.00243 0.01434 0.00399 0.01018 0.00486 0.00856 C 0.00573 0.00671 0.0059 0.00416 0.00642 0.00208 C 0.00434 0.0007 0.00226 -0.00092 0 -0.00208 C -0.00156 -0.003 -0.00434 -0.00208 -0.00469 -0.00416 C -0.0059 -0.0111 0.0066 -0.01364 -0.00781 -0.00832 C -0.01094 0.00278 -0.00729 0.00509 -0.00156 0.01272 C 0.00486 0.00994 0.01215 0.00925 0.00156 -0.00832 C 0 -0.0111 -0.00156 -0.00277 -0.00313 0 C -0.00452 0.00578 -0.00799 0.0148 0.0033 0.00208 C 0.00451 0.0007 0.00434 -0.00208 0.00486 -0.00416 C -0.00174 -0.01248 -0.00382 -0.00578 -0.00781 0.00208 C -0.00452 0.01989 -0.00156 0.01711 0.01111 0.0148 C 0.01371 0.00463 0.01545 -0.00231 0.00642 -0.00624 C -0.00018 -0.00347 -0.00261 -0.00023 -0.00469 0.00856 C -0.00365 0.01272 -0.00347 0.01757 -0.00156 0.02127 C 0.0026 0.0289 0.00955 0.01549 0.01267 0.01272 C 0.01354 0.00833 0.01736 0 0.00955 0 C 0.00347 0 -0.00191 0.00509 -0.00781 0.00648 C -0.01146 0.0074 -0.01528 0.00763 -0.01893 0.00856 C -0.02101 0.00902 -0.02761 0.01064 -0.02535 0.01064 C -0.01163 0.01064 0.00226 0.00925 0.01597 0.00856 C 0.00816 0.00601 0.00503 0.00694 -0.00156 0.01272 C -0.0066 0.02266 -0.00521 0.02127 -0.00156 0.00648 C -0.00087 0.00347 -0.00382 0.01203 -0.00469 0.0148 C -0.00538 0.01688 -0.00573 0.01919 -0.00625 0.02127 C -0.00677 0.01781 -0.00781 0.00694 -0.00781 0.01064 C -0.00781 0.01642 -0.0092 0.02359 -0.00625 0.02752 C -0.00417 0.03029 -0.00417 0.02058 -0.00313 0.01688 C -0.00035 0.00648 0.00191 -0.00138 0.00642 -0.01063 C 0.0059 -0.00208 0.00555 0.00625 0.00486 0.0148 C 0.00451 0.01781 0.00382 0.02058 0.0033 0.02335 C 0.00278 0.02613 -0.00052 0.03168 0.00156 0.03168 C 0.00417 0.03168 0.00434 0.02567 0.00642 0.02335 C 0.00764 0.02197 0.00955 0.02197 0.01111 0.02127 C 0.01215 0.01989 0.01302 0.01804 0.01441 0.01688 C 0.0158 0.01572 0.0184 0.01665 0.0191 0.0148 C 0.02153 0.00833 0.01441 0.00717 0.01267 0.00648 C 0.0026 0.00185 0.0125 0.00486 -0.00625 0.00208 C -0.0099 0.00278 -0.01476 0.0007 -0.01736 0.00416 C -0.01893 0.00625 -0.01458 0.00925 -0.01268 0.01064 C -0.01077 0.01203 -0.00833 0.01203 -0.00625 0.01272 C -0.00417 0.01411 -0.00208 0.01526 0 0.01688 C 0.00173 0.01827 0.00312 0.02243 0.00486 0.02127 C 0.00642 0.02035 0.00382 0.01688 0.0033 0.0148 C 0.00052 0.00231 0.00295 0.01041 -0.00156 -0.00208 C -0.00208 -0.00555 -0.00243 -0.00925 -0.00313 -0.01271 C -0.00347 -0.0148 -0.0033 -0.02011 -0.00469 -0.01896 C -0.00695 -0.01688 -0.00677 -0.01179 -0.00781 -0.00832 C -0.00868 0 -0.01181 0.01966 -0.00781 0.02752 C -0.0066 0.03006 -0.00486 0.02312 -0.00313 0.02127 C 0.02153 -0.00693 -0.01684 0.03838 0.01111 0.00856 C 0.01406 0.00532 0.02292 -0.00231 0.0191 -0.00208 C 0.01007 -0.00138 0.00121 -0.00069 -0.00781 0 C -0.00191 0.00809 0.00208 0.01179 0.00955 0.01688 C 0.01059 0.01827 0.01337 0.02312 0.01267 0.02127 C 0.00816 0.00902 0.00312 0.00231 0 -0.01063 C -0.00156 -0.00994 -0.00382 -0.01017 -0.00469 -0.00832 C -0.00833 -0.00069 -0.00643 0.01318 -0.00955 0.02127 C -0.01059 0.02382 -0.01268 0.02544 -0.01424 0.02752 C -0.01476 0.0296 -0.01424 0.03445 -0.0158 0.03376 C -0.01806 0.03283 -0.01754 0.02798 -0.01893 0.02544 C -0.01979 0.02382 -0.02136 0.02289 -0.02222 0.02127 C -0.02344 0.01919 -0.02431 0.01688 -0.02535 0.0148 C -0.02327 0.00625 -0.0184 0.00093 -0.01424 -0.00624 C -0.0099 -0.00439 -0.00833 -0.00416 -0.00469 0 C -0.00191 0.00324 0.0033 0.01064 0.0033 0.01064 C 0.0059 0.02081 0.00417 0.0222 -0.00313 0.02544 C -0.01615 0.02127 -0.01268 0.01804 -0.01111 -0.00208 C -0.00833 0.04 -0.00972 0.0185 -0.00625 0.00416 C -0.0033 0.01018 -0.00226 0.01203 0 0.01896 C 0.00069 0.02104 0.00312 0.02474 0.00156 0.02544 C -0.00261 0.02705 -0.00695 0.02405 -0.01111 0.02335 C -0.01337 0.01411 -0.01389 0.01781 -0.00781 0.00856 C -0.00538 0.00486 0 -0.00208 0 -0.00208 C 0.00521 0.0044 0.00729 0.0074 0.00156 0.0148 C -0.00261 0.01411 -0.00747 0.01572 -0.01111 0.01272 C -0.01285 0.01133 -0.00799 0.00948 -0.00625 0.00856 C -0.00434 0.0074 -0.00208 0.00717 0 0.00648 C 0.00486 0 0.00191 0.00301 0.00955 -0.00208 C 0.01094 -0.003 0.00851 0.00208 0.00798 0.00416 C -0.00174 -0.00462 -0.00434 0.00208 -0.01111 0.01064 C -0.01493 0.02636 -0.01719 0.02151 -0.00781 0.02752 C 0.00243 0.0252 0.00399 0.02359 0.00955 0.01272 C 0.00903 0.00786 0.01007 0.00208 0.00798 -0.00208 C 0.00712 -0.00393 0.00417 -0.00185 0.0033 0 C 0.00278 0.00116 -0.0007 0.02058 -0.00156 0.02544 C -0.00208 0.02821 -0.00313 0.03376 -0.00313 0.03376 C -0.00903 0.02335 -0.01372 0.00532 -0.00156 0 C 0.00764 0.00301 0.01111 0.00717 0.01441 0.01896 C 0.00573 0.02312 -0.00399 0.02359 -0.01111 0.0148 C -0.00955 0.00648 -0.01024 0.00648 -0.00625 0 C -0.00486 -0.00231 0 -0.00832 -0.00156 -0.00624 C -0.00313 -0.00416 -0.00469 -0.00208 -0.00625 0 C -0.00816 0.00786 -0.01007 0.01087 -0.00781 0.01896 C 0.00955 0.01434 -0.00399 0.02012 -0.00625 0.01272 C -0.00833 0.00555 0.00625 0.00255 0.00798 0.00208 C 0.00955 0.0007 0.01267 0.00046 0.01267 -0.00208 C 0.01267 -0.00462 0.00972 -0.00532 0.00798 -0.00624 C 0.00486 -0.00809 -0.00156 -0.01063 -0.00156 -0.01063 C 0.01337 -0.01711 -0.00972 -0.0148 -0.0158 -0.00624 C -0.01215 0.00856 -0.01424 0.01226 -0.01424 0.0296 C -0.01424 0.03399 -0.01476 0.02012 -0.01268 0.01688 C -0.0099 0.01249 -0.00417 0.01457 0 0.01272 C 0.00121 0.00971 0.00538 -0.00069 0.00486 -0.00208 C 0.00399 -0.00416 0.00156 -0.00347 0 -0.00416 C -0.00764 0.00093 -0.00886 0.00463 -0.01268 0.0148 C -0.01215 0.01966 -0.01372 0.02613 -0.01111 0.0296 C -0.01007 0.03099 -0.00052 0.02636 0.00156 0.02544 C 0.00156 0.02544 0.00816 0.01734 0.00798 0.01688 C 0.00729 0.01503 -0.00104 0.01156 -0.00313 0.01064 C -0.00608 -0.01295 -0.00521 0.00208 -0.00781 0.01272 C -0.00729 0.01549 -0.00833 0.02058 -0.00625 0.02127 C -0.00399 0.02197 -0.00295 0.01711 -0.00156 0.0148 C 0.01076 -0.00439 -0.00226 0.01434 0.00642 0.00208 C 0.00816 0.00925 0.01042 0.01549 0.00642 0.02335 C 0.00555 0.0252 0.00312 0.02197 0.00156 0.02127 C 0.01215 0.00717 0.01232 0.02613 0.00955 0 C 0.00677 0.01133 0.00295 0.0222 0 0.03376 C -0.00261 0.02359 -0.00347 0.01619 -0.00955 0.00856 C -0.00747 0.00786 -0.00538 0.00648 -0.00313 0.00648 C -0.00156 0.00648 0.00243 0.00671 0.00156 0.00856 C 0.00087 0.00994 -0.01354 0.01596 -0.0158 0.01688 C -0.02379 0.02497 -0.03264 0.02636 -0.04115 0.03376 C -0.02986 0.037 -0.01511 0.04255 -0.00469 0.03376 C 0.00017 0.0296 -0.00365 0.01827 -0.00313 0.01064 C 0.01198 0.01549 -0.00018 0.00994 -0.00156 0.0148 C -0.00191 0.01619 0.00104 0.02752 0.00156 0.0296 C -0.00434 0.03214 -0.01094 0.03607 -0.01736 0.0296 C -0.01945 0.02752 -0.01754 0.02174 -0.0158 0.01896 C -0.01354 0.01503 -0.00625 0.01064 -0.00625 0.01064 C 0.00816 -0.01665 -0.00208 -0.00231 0 0.02127 C 0.00017 0.02382 0.00173 0.01642 0.0033 0.0148 C 0.00451 0.01341 0.00642 0.01341 0.00798 0.01272 C 0.01007 0.01203 0.01667 0.01064 0.01441 0.01064 C 0.00694 0.01064 -0.00035 0.01203 -0.00781 0.01272 C -0.00677 0.01549 -0.00625 0.01873 -0.00469 0.02127 C -0.00347 0.02312 -0.00087 0.02775 0 0.02544 C 0.00243 0.01896 -0.00295 0.00671 -0.00625 0.00208 C -0.01094 0.00833 -0.01077 0.01526 -0.01268 0.02335 C -0.01181 0.02359 -0.00295 0.02821 -0.00156 0.02335 C -0.0007 0.02058 -0.00313 0.01781 -0.00313 0.0148 C -0.00313 0.01249 -0.00208 0.01919 -0.00156 0.02127 C 0.00191 0.01434 0.00434 0.0111 0.00955 0.00648 C 0.01007 0.00856 0.01111 0.0148 0.01111 0.01272 C 0.01111 0.00971 0.01094 0.00648 0.00955 0.00416 C 0.00851 0.00255 0.00642 0.00278 0.00486 0.00208 C -0.00486 0.00416 -0.00643 0.00324 -0.00955 0.0148 C -0.01007 0.01966 -0.00903 0.02544 -0.01111 0.0296 C -0.01233 0.03191 -0.01268 0.02405 -0.01268 0.02127 C -0.01268 0.01619 -0.01163 0.01133 -0.01111 0.00648 C -0.00938 0.01364 -0.00625 0.01688 -0.00313 0.02335 C 0.0033 0.01434 0.0033 0.00416 -0.00625 0 C -0.00729 0.00139 -0.00886 0.00231 -0.00955 0.00416 C -0.01111 0.00809 -0.01268 0.01688 -0.01268 0.01688 C -0.01215 0.01896 -0.01268 0.02405 -0.01111 0.02335 C -0.00747 0.02174 -0.00643 0.0148 -0.00313 0.01272 C -0.00104 0.01133 0.00121 0.00994 0.0033 0.00856 C 0.00278 0.00648 0.00312 0.00278 0.00156 0.00208 C 0.00017 0.00139 -0.00122 0.0044 -0.00156 0.00648 C -0.00295 0.0148 -0.00261 0.02335 -0.00313 0.03168 C -0.00833 0.01781 -0.01129 0.00786 0 -0.00208 C 0.00156 -0.00138 0.00486 -0.00231 0.00486 0 C 0.00486 0.00231 0.00121 0.0037 0 0.00208 C -0.00122 0.00046 0.00295 -0.003 0.00156 -0.00416 C -0.00018 -0.00578 -0.00261 -0.00277 -0.00469 -0.00208 C -0.01389 0.00694 -0.01893 0.01318 -0.00781 0.02335 C 0.00417 0.01966 0.01024 0.02197 0.00642 0.00648 C 0.00469 0.00717 -0.00243 0.00971 -0.00313 0.01272 C -0.00382 0.01619 -0.00156 0.02335 -0.00156 0.02335 C -0.00208 0.02127 -0.00208 0.01873 -0.00313 0.01688 C -0.00538 0.01295 -0.01111 0.00648 -0.01111 0.00648 C -0.01424 0.02682 -0.01302 0.01388 -0.00955 0.00856 C -0.00833 0.00648 -0.0066 0.00416 -0.00469 0.00416 C -0.00313 0.00416 -0.00677 0.00717 -0.00781 0.00856 C -0.00677 0.01133 -0.00556 0.01411 -0.00469 0.01688 C -0.00399 0.01896 -0.00469 0.0222 -0.00313 0.02335 C -0.00174 0.02428 0 0.02197 0.00156 0.02127 C 0.00555 0.01596 0.0066 0.01041 0.00955 0.00416 C 0.00694 -0.01295 0.0066 -0.01133 -0.00625 -0.00832 C -0.01024 -0.00323 -0.01476 0.0007 -0.01111 0.00856 C -0.00868 0.01388 0.00156 0.01688 0.00156 0.01688 C -0.00035 0.03214 0.00087 0.03561 -0.01111 0.03168 C -0.01354 0.0222 -0.01129 0.01734 -0.00781 0.00856 C -0.0059 0.01619 -0.00504 0.02405 -0.00313 0.03168 C -0.00365 0.03376 -0.00313 0.03746 -0.00469 0.03815 C -0.00608 0.03885 -0.0066 0.03492 -0.00781 0.03376 C -0.01198 0.02937 -0.01268 0.0296 -0.01736 0.02752 C -0.02014 0.01665 -0.01684 0.01596 -0.00955 0.01272 C -0.00469 0.00671 0.00104 0.00601 -0.00781 0.00208 C -0.01389 0.01018 -0.01823 0.01364 -0.00955 0.03168 C -0.00781 0.03538 -0.00313 0.03029 0 0.0296 C 0.00417 0.02451 0.00625 0.01989 0.00798 0.01272 C 0.00851 0.01619 0.01076 0.02012 0.00955 0.02335 C 0.00885 0.02544 0.00625 0.0222 0.00486 0.02127 C -0.0007 0.01757 -0.0007 0.01549 -0.00469 0.00856 C -0.00521 0.00648 -0.00452 0.00208 -0.00625 0.00208 C -0.00799 0.00208 -0.00781 0.00625 -0.00781 0.00856 C -0.00781 0.02266 -0.00712 0.02382 -0.00469 0.03376 C -0.00243 0.02752 -0.00104 0.02081 0.00156 0.0148 C 0.00208 0.01388 0.00937 0.00601 0.00798 0.00416 C 0.00798 0.00416 -0.00382 0.01619 -0.00469 0.01688 C -0.01129 0.01411 -0.01215 0.01064 -0.01424 0.00208 C -0.01372 0.00763 -0.01545 0.01457 -0.01268 0.01896 C -0.01007 0.02312 -0.00122 0.00601 0 0.00416 C -0.00278 -0.00717 -0.00972 -0.00578 -0.01736 -0.00832 C -0.01893 -0.00763 -0.02222 -0.00855 -0.02222 -0.00624 C -0.02222 -0.0037 -0.01858 -0.00416 -0.01736 -0.00208 C -0.01632 -0.00046 -0.01684 0.00255 -0.0158 0.00416 C -0.01372 0.00763 -0.0099 0.00925 -0.00781 0.01272 C -0.0066 0.01457 -0.00625 0.01757 -0.00469 0.01896 C -0.00295 0.02058 -0.00052 0.02058 0.00156 0.02127 C 0.01042 0.03815 0.00104 0.00856 0 0.00416 C -0.00868 0.02289 -0.00417 0.01665 -0.01111 0.02544 C -0.01163 0.02266 -0.01215 0.01966 -0.01268 0.01688 C -0.01302 0.01457 -0.01163 0.02127 -0.01111 0.02335 C -0.01059 0.02544 -0.00955 0.0296 -0.00955 0.0296 C -0.00781 0.02729 0.01059 -0.00347 -0.00313 0.0148 C -0.01007 0.03376 -0.00191 0.01388 -0.01111 0.0296 C -0.01337 0.03353 -0.01736 0.04231 -0.01736 0.04231 C -0.0184 0.04093 -0.02101 0.04 -0.02066 0.03815 C -0.01979 0.0333 -0.01424 0.02544 -0.01424 0.02544 C -0.01372 0.02335 -0.01372 0.02081 -0.01268 0.01896 C -0.00382 0.00393 0.00226 0.00393 -0.00955 0.01064 C -0.01111 0.01156 -0.01268 0.01203 -0.01424 0.01272 C -0.00573 0.01642 0.00035 0.02312 0.00955 0.02544 C 0.00052 0.03145 -0.00018 0.03353 -0.00955 0.02752 C -0.00903 0.02335 -0.00972 0.01827 -0.00781 0.0148 C -0.00677 0.01295 -0.00799 0.02127 -0.00625 0.02127 C -0.00434 0.02127 -0.00452 0.01665 -0.00313 0.0148 C -0.00174 0.01295 0 0.01203 0.00156 0.01064 C 0.00208 0.01341 0.00121 0.01827 0.0033 0.01896 C 0.00538 0.01966 0.00903 0.01526 0.00798 0.01272 C 0.00694 0.01018 0.00364 0.01411 0.00156 0.0148 C 0.00121 0.01619 -0.00104 0.02752 -0.00313 0.02752 C -0.00538 0.02752 -0.00625 0.02335 -0.00781 0.02127 C -0.00729 0.02405 -0.00833 0.0296 -0.00625 0.0296 C -0.00486 0.0296 -0.00208 0.01665 -0.00156 0.0148 C -0.00208 0.02104 -0.00018 0.02867 -0.00313 0.03376 C -0.00764 0.04185 -0.0132 0.02729 -0.01424 0.02544 C -0.01285 0.01226 -0.01302 0.00856 -0.00625 0 C -0.00573 0.00416 -0.00538 0.00856 -0.00469 0.01272 C -0.00434 0.0148 -0.00469 0.0185 -0.00313 0.01896 C -0.00139 0.01966 0 0.01619 0.00156 0.0148 C -0.00035 -0.00046 0.00052 -0.00323 -0.00781 0.00856 C -0.00729 0.01064 -0.00781 0.01434 -0.00625 0.0148 C -0.0033 0.01549 0.00382 0.00879 0.00642 0.00648 C 0.00989 0.0252 0.0059 0.00902 0.00955 0.00416 C 0.01059 0.00278 0.01163 0.00717 0.01267 0.00856 C 0.01319 0.00648 0.01285 0.00278 0.01441 0.00208 C 0.0158 0.00139 0.01614 0.00717 0.01753 0.00648 C 0.0191 0.00578 0.01823 0.00185 0.0191 0 C 0.02031 -0.00254 0.02222 -0.00416 0.02378 -0.00624 C 0.0243 -0.00347 0.02552 0.00486 0.02552 0.00208 C 0.02552 -0.00231 0.02569 -0.00717 0.02378 -0.01063 C 0.02292 -0.01225 0.0217 -0.00763 0.02066 -0.00624 C 0.02118 -0.00347 0.02031 0.0007 0.02222 0.00208 C 0.02639 0.00532 0.03298 -0.00439 0.03021 -0.00624 C 0.02778 -0.00786 0.02482 -0.00485 0.02222 -0.00416 C 0.02066 -0.00277 0.01892 -0.00162 0.01753 0 C 0.0158 0.00185 0.01493 0.00578 0.01267 0.00648 C 0.01007 0.0074 0.00746 0.00486 0.00486 0.00416 C -0.00104 -0.00347 0.00121 -0.01156 -0.00469 0 C -0.00643 0.00763 -0.00677 0.01341 -0.01111 0.01896 C -0.01007 0.00994 -0.01042 0.00023 -0.00781 -0.00832 C -0.00712 -0.0104 -0.00174 -0.0074 -0.00313 -0.00624 C -0.0059 -0.00393 -0.00955 -0.00485 -0.01268 -0.00416 C -0.00695 0.0007 -0.00521 0.00416 -0.00313 0.01272 C -0.00677 0.01364 -0.01667 0.01711 -0.02066 0.01272 C -0.0224 0.01087 -0.0217 0.00694 -0.02222 0.00416 C -0.0217 0.01064 -0.02274 0.01757 -0.02066 0.02335 C -0.01997 0.02544 -0.01736 0.0222 -0.0158 0.02127 C -0.01406 0.02012 -0.01285 0.01804 -0.01111 0.01688 C -0.00799 0.01503 -0.00156 0.01272 -0.00156 0.01272 C -0.00313 0.01133 -0.00434 0.00902 -0.00625 0.00856 C -0.01754 0.00601 -0.00695 0.02497 -0.00469 0.0296 C -0.00521 0.02405 -0.00399 0.01757 -0.00625 0.01272 C -0.00712 0.01087 -0.01198 0.02544 -0.01111 0.02544 C -0.0092 0.02544 -0.0092 0.02081 -0.00781 0.01896 C -0.00643 0.01711 -0.00469 0.01619 -0.00313 0.0148 C -0.00504 -0.00046 -0.00417 -0.00323 -0.01268 0.00856 C -0.0132 0.01064 -0.01424 0.01272 -0.01424 0.0148 C -0.01424 0.03122 -0.0066 0.01919 -0.00156 0.0148 C -0.00052 0.01087 0.00208 0.0037 -0.00156 0 C -0.00278 -0.00138 -0.00469 0.00139 -0.00625 0.00208 C -0.0092 0.01434 -0.00382 0.00994 -0.00955 0.02127 C -0.00695 0.00833 -0.00851 0.00994 -0.00469 0.02544 C -0.00417 0.02775 -0.00156 0.02821 0 0.0296 C 0.00035 0.02798 0.00417 0.01896 -0.00156 0.01896 C -0.00313 0.01896 -0.00365 0.02197 -0.00469 0.02335 C -0.00417 0.02544 -0.00452 0.02844 -0.00313 0.0296 C -0.00035 0.03214 0.00642 0.03376 0.00642 0.03376 C 0.00694 0.03168 0.00833 0.0296 0.00798 0.02752 C 0.00746 0.02359 -0.00399 0.00717 -0.00625 0.00416 C -0.00677 0.00208 -0.00643 -0.003 -0.00781 -0.00208 C -0.00972 -0.00069 -0.00886 0.0037 -0.00955 0.00648 C -0.01111 0.01341 -0.0125 0.02058 -0.01424 0.02752 C -0.01476 0.02544 -0.0158 0.02335 -0.0158 0.02127 C -0.0158 -0.00069 -0.01337 0.01018 -0.00781 0.02127 C -0.0066 0.02382 -0.0059 0.02682 -0.00469 0.0296 C -0.00382 0.03191 -0.00347 0.03607 -0.00156 0.03607 C 0.00017 0.03607 -0.00261 0.03168 -0.00313 0.0296 C -0.00122 0.00093 0.00278 0.00301 -0.01424 0.01064 C -0.01962 0.02151 -0.01788 0.02197 -0.00955 0.02752 C -0.00261 0.01873 -0.00452 0.00625 -0.01111 -0.00208 C -0.01163 0.00994 -0.01146 0.02197 -0.01268 0.03376 C -0.01285 0.03584 -0.01493 0.0296 -0.01424 0.02752 C -0.01354 0.0252 -0.01111 0.02474 -0.00955 0.02335 C -0.00712 0.03237 -0.00903 0.03122 -0.00313 0.02335 C -0.00504 0.01549 -0.00486 0.00902 -0.0158 0.01896 C -0.01719 0.02012 -0.01476 0.02335 -0.01424 0.02544 C -0.01163 0.02474 -0.00781 0.02636 -0.00625 0.02335 C -0.00469 0.02035 -0.00781 0.01642 -0.00781 0.01272 C -0.00781 0.00578 -0.00677 -0.00138 -0.00625 -0.00832 C -0.00573 0.0037 -0.00712 0.01596 -0.00469 0.02752 C -0.00417 0.03029 0.00347 0.01572 0.00156 0.0148 C -0.00139 0.01318 -0.00469 0.01619 -0.00781 0.01688 C -0.00139 0.0259 0.00104 0.02405 -0.00625 0.03376 C -0.0125 0.03099 -0.01528 0.02983 -0.01736 0.02127 C -0.00938 0.01018 0.01597 0.01757 -0.00955 0.01272 C -0.0059 0.01203 -0.00208 0.01156 0.00156 0.01064 C 0.0033 0.01018 0.0059 0.01064 0.00642 0.00856 C 0.00694 0.00671 0.00434 0.00555 0.0033 0.00416 C -0.00139 -0.01271 0.00417 0.00994 0.00486 0.01272 C 0.00243 0.02266 0.00087 0.02243 -0.00625 0.01896 C -0.00729 0.01757 -0.00851 0.01642 -0.00955 0.0148 C -0.01077 0.01295 -0.01268 0.00856 -0.01268 0.00856 C -0.01163 0.00717 -0.01094 0.00347 -0.00955 0.00416 C -0.00799 0.00486 -0.0066 0.00902 -0.00781 0.01064 C -0.00972 0.01318 -0.0132 0.01203 -0.0158 0.01272 C -0.01736 0.0148 -0.02014 0.01596 -0.02066 0.01896 C -0.02396 0.037 -0.01736 0.02821 -0.01424 0.02544 C -0.01181 0.02058 -0.00764 0.01526 -0.01268 0.00856 C -0.01389 0.00694 -0.0158 0.00994 -0.01736 0.01064 C -0.0158 0.01203 -0.01441 0.01364 -0.01268 0.0148 C -0.01111 0.01572 -0.00868 0.01873 -0.00781 0.01688 C -0.0066 0.01457 -0.00903 0.01133 -0.00955 0.00856 C -0.01858 0.01249 -0.02153 0.02497 -0.01111 0.0296 C -0.0092 0.01942 -0.00886 0.02289 -0.01111 0.01272 C -0.01684 -0.01318 -0.01372 0.00255 -0.01268 0.00856 C -0.01007 0.00786 -0.00729 0.0074 -0.00469 0.00648 C -0.00313 0.00601 -0.00156 0.00324 0 0.00416 C 0.00156 0.00509 0.00104 0.00856 0.00156 0.01064 C -0.00486 0.01619 -0.00365 0.01919 -0.00781 0.02752 C -0.00052 0.03399 0.00173 0.03099 0.00955 0.02752 C 0.01024 0.0259 0.01632 0.01757 0.01111 0.0148 C 0.0092 0.01364 0.00694 0.01619 0.00486 0.01688 C 0.0033 0.02312 0.00503 0.03145 0.00156 0.03607 C 0 0.03815 -0.00261 0.03445 -0.00469 0.03376 C -0.00712 0.0289 -0.01129 0.02382 -0.00625 0.01688 C -0.00504 0.01526 -0.00313 0.01827 -0.00156 0.01896 C 0 0.01827 0.0026 0.01896 0.0033 0.01688 C 0.00399 0.01503 -0.00104 0.00463 -0.00156 0.00416 C -0.00278 0.00278 -0.00469 0.00278 -0.00625 0.00208 C -0.00261 0.01688 0 0.01619 -0.00781 0.01272 C -0.00729 0.00994 -0.0059 0.00694 -0.00625 0.00416 C -0.0066 0.00208 -0.00799 0.00023 -0.00955 0 C -0.01163 -0.00046 -0.01788 0.00208 -0.0158 0.00208 C -0.01146 0.00208 -0.00729 0.0007 -0.00313 0 C -0.00313 0 -0.00417 -0.00416 -0.00469 -0.00624 C -0.00677 -0.00555 -0.01007 -0.0067 -0.01111 -0.00416 C -0.01493 0.00578 -0.00695 0.00833 -0.00313 0.01064 C -0.00521 0.01133 -0.00729 0.01318 -0.00955 0.01272 C -0.01163 0.01226 -0.01945 0.00139 -0.01111 0.0148 C -0.01007 0.01642 -0.00886 0.01757 -0.00781 0.01896 C -0.00018 0.01203 0 -0.00393 0 0.02544 C 0 0.02914 0 0.01781 -0.00156 0.0148 C -0.00243 0.01295 -0.00469 0.01341 -0.00625 0.01272 C -0.00729 0.01295 -0.03056 0.01434 -0.0158 0.02127 C -0.0125 0.02035 -0.00313 0.02058 -0.00469 0.01064 C -0.00504 0.00833 -0.00799 0.00925 -0.00955 0.00856 C -0.0125 0.01041 -0.03247 0.0222 -0.0158 0.01688 C -0.01024 0.00601 -0.01198 0.01364 -0.02066 0.00856 C -0.02899 0.0037 -0.02066 0.00416 -0.02535 0.0041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16 -0.00035 0.00925 0.00156 0.01272 C 0.00243 0.01434 0.00399 0.01018 0.00486 0.00856 C 0.00573 0.00671 0.0059 0.00416 0.00642 0.00208 C 0.00434 0.0007 0.00226 -0.00092 0 -0.00208 C -0.00156 -0.003 -0.00434 -0.00208 -0.00469 -0.00416 C -0.0059 -0.0111 0.0066 -0.01364 -0.00781 -0.00832 C -0.01094 0.00278 -0.00729 0.00509 -0.00156 0.01272 C 0.00486 0.00994 0.01215 0.00925 0.00156 -0.00832 C 0 -0.0111 -0.00156 -0.00277 -0.00313 0 C -0.00452 0.00578 -0.00799 0.0148 0.0033 0.00208 C 0.00451 0.0007 0.00434 -0.00208 0.00486 -0.00416 C -0.00174 -0.01248 -0.00382 -0.00578 -0.00781 0.00208 C -0.00452 0.01989 -0.00156 0.01711 0.01111 0.0148 C 0.01371 0.00463 0.01545 -0.00231 0.00642 -0.00624 C -0.00018 -0.00347 -0.00261 -0.00023 -0.00469 0.00856 C -0.00365 0.01272 -0.00347 0.01757 -0.00156 0.02127 C 0.0026 0.0289 0.00955 0.01549 0.01267 0.01272 C 0.01354 0.00833 0.01736 0 0.00955 0 C 0.00347 0 -0.00191 0.00509 -0.00781 0.00648 C -0.01146 0.0074 -0.01528 0.00763 -0.01893 0.00856 C -0.02101 0.00902 -0.02761 0.01064 -0.02535 0.01064 C -0.01163 0.01064 0.00226 0.00925 0.01597 0.00856 C 0.00816 0.00601 0.00503 0.00694 -0.00156 0.01272 C -0.0066 0.02266 -0.00521 0.02127 -0.00156 0.00648 C -0.00087 0.00347 -0.00382 0.01203 -0.00469 0.0148 C -0.00538 0.01688 -0.00573 0.01919 -0.00625 0.02127 C -0.00677 0.01781 -0.00781 0.00694 -0.00781 0.01064 C -0.00781 0.01642 -0.0092 0.02359 -0.00625 0.02752 C -0.00417 0.03029 -0.00417 0.02058 -0.00313 0.01688 C -0.00035 0.00648 0.00191 -0.00138 0.00642 -0.01063 C 0.0059 -0.00208 0.00555 0.00625 0.00486 0.0148 C 0.00451 0.01781 0.00382 0.02058 0.0033 0.02335 C 0.00278 0.02613 -0.00052 0.03168 0.00156 0.03168 C 0.00417 0.03168 0.00434 0.02567 0.00642 0.02335 C 0.00764 0.02197 0.00955 0.02197 0.01111 0.02127 C 0.01215 0.01989 0.01302 0.01804 0.01441 0.01688 C 0.0158 0.01572 0.0184 0.01665 0.0191 0.0148 C 0.02153 0.00833 0.01441 0.00717 0.01267 0.00648 C 0.0026 0.00185 0.0125 0.00486 -0.00625 0.00208 C -0.0099 0.00278 -0.01476 0.0007 -0.01736 0.00416 C -0.01893 0.00625 -0.01458 0.00925 -0.01268 0.01064 C -0.01077 0.01203 -0.00833 0.01203 -0.00625 0.01272 C -0.00417 0.01411 -0.00208 0.01526 0 0.01688 C 0.00173 0.01827 0.00312 0.02243 0.00486 0.02127 C 0.00642 0.02035 0.00382 0.01688 0.0033 0.0148 C 0.00052 0.00231 0.00295 0.01041 -0.00156 -0.00208 C -0.00208 -0.00555 -0.00243 -0.00925 -0.00313 -0.01271 C -0.00347 -0.0148 -0.0033 -0.02011 -0.00469 -0.01896 C -0.00695 -0.01688 -0.00677 -0.01179 -0.00781 -0.00832 C -0.00868 0 -0.01181 0.01966 -0.00781 0.02752 C -0.0066 0.03006 -0.00486 0.02312 -0.00313 0.02127 C 0.02153 -0.00693 -0.01684 0.03838 0.01111 0.00856 C 0.01406 0.00532 0.02292 -0.00231 0.0191 -0.00208 C 0.01007 -0.00138 0.00121 -0.00069 -0.00781 0 C -0.00191 0.00809 0.00208 0.01179 0.00955 0.01688 C 0.01059 0.01827 0.01337 0.02312 0.01267 0.02127 C 0.00816 0.00902 0.00312 0.00231 0 -0.01063 C -0.00156 -0.00994 -0.00382 -0.01017 -0.00469 -0.00832 C -0.00833 -0.00069 -0.00643 0.01318 -0.00955 0.02127 C -0.01059 0.02382 -0.01268 0.02544 -0.01424 0.02752 C -0.01476 0.0296 -0.01424 0.03445 -0.0158 0.03376 C -0.01806 0.03283 -0.01754 0.02798 -0.01893 0.02544 C -0.01979 0.02382 -0.02136 0.02289 -0.02222 0.02127 C -0.02344 0.01919 -0.02431 0.01688 -0.02535 0.0148 C -0.02327 0.00625 -0.0184 0.00093 -0.01424 -0.00624 C -0.0099 -0.00439 -0.00833 -0.00416 -0.00469 0 C -0.00191 0.00324 0.0033 0.01064 0.0033 0.01064 C 0.0059 0.02081 0.00417 0.0222 -0.00313 0.02544 C -0.01615 0.02127 -0.01268 0.01804 -0.01111 -0.00208 C -0.00833 0.04 -0.00972 0.0185 -0.00625 0.00416 C -0.0033 0.01018 -0.00226 0.01203 0 0.01896 C 0.00069 0.02104 0.00312 0.02474 0.00156 0.02544 C -0.00261 0.02705 -0.00695 0.02405 -0.01111 0.02335 C -0.01337 0.01411 -0.01389 0.01781 -0.00781 0.00856 C -0.00538 0.00486 0 -0.00208 0 -0.00208 C 0.00521 0.0044 0.00729 0.0074 0.00156 0.0148 C -0.00261 0.01411 -0.00747 0.01572 -0.01111 0.01272 C -0.01285 0.01133 -0.00799 0.00948 -0.00625 0.00856 C -0.00434 0.0074 -0.00208 0.00717 0 0.00648 C 0.00486 0 0.00191 0.00301 0.00955 -0.00208 C 0.01094 -0.003 0.00851 0.00208 0.00798 0.00416 C -0.00174 -0.00462 -0.00434 0.00208 -0.01111 0.01064 C -0.01493 0.02636 -0.01719 0.02151 -0.00781 0.02752 C 0.00243 0.0252 0.00399 0.02359 0.00955 0.01272 C 0.00903 0.00786 0.01007 0.00208 0.00798 -0.00208 C 0.00712 -0.00393 0.00417 -0.00185 0.0033 0 C 0.00278 0.00116 -0.0007 0.02058 -0.00156 0.02544 C -0.00208 0.02821 -0.00313 0.03376 -0.00313 0.03376 C -0.00903 0.02335 -0.01372 0.00532 -0.00156 0 C 0.00764 0.00301 0.01111 0.00717 0.01441 0.01896 C 0.00573 0.02312 -0.00399 0.02359 -0.01111 0.0148 C -0.00955 0.00648 -0.01024 0.00648 -0.00625 0 C -0.00486 -0.00231 0 -0.00832 -0.00156 -0.00624 C -0.00313 -0.00416 -0.00469 -0.00208 -0.00625 0 C -0.00816 0.00786 -0.01007 0.01087 -0.00781 0.01896 C 0.00955 0.01434 -0.00399 0.02012 -0.00625 0.01272 C -0.00833 0.00555 0.00625 0.00255 0.00798 0.00208 C 0.00955 0.0007 0.01267 0.00046 0.01267 -0.00208 C 0.01267 -0.00462 0.00972 -0.00532 0.00798 -0.00624 C 0.00486 -0.00809 -0.00156 -0.01063 -0.00156 -0.01063 C 0.01337 -0.01711 -0.00972 -0.0148 -0.0158 -0.00624 C -0.01215 0.00856 -0.01424 0.01226 -0.01424 0.0296 C -0.01424 0.03399 -0.01476 0.02012 -0.01268 0.01688 C -0.0099 0.01249 -0.00417 0.01457 0 0.01272 C 0.00121 0.00971 0.00538 -0.00069 0.00486 -0.00208 C 0.00399 -0.00416 0.00156 -0.00347 0 -0.00416 C -0.00764 0.00093 -0.00886 0.00463 -0.01268 0.0148 C -0.01215 0.01966 -0.01372 0.02613 -0.01111 0.0296 C -0.01007 0.03099 -0.00052 0.02636 0.00156 0.02544 C 0.00156 0.02544 0.00816 0.01734 0.00798 0.01688 C 0.00729 0.01503 -0.00104 0.01156 -0.00313 0.01064 C -0.00608 -0.01295 -0.00521 0.00208 -0.00781 0.01272 C -0.00729 0.01549 -0.00833 0.02058 -0.00625 0.02127 C -0.00399 0.02197 -0.00295 0.01711 -0.00156 0.0148 C 0.01076 -0.00439 -0.00226 0.01434 0.00642 0.00208 C 0.00816 0.00925 0.01042 0.01549 0.00642 0.02335 C 0.00555 0.0252 0.00312 0.02197 0.00156 0.02127 C 0.01215 0.00717 0.01232 0.02613 0.00955 0 C 0.00677 0.01133 0.00295 0.0222 0 0.03376 C -0.00261 0.02359 -0.00347 0.01619 -0.00955 0.00856 C -0.00747 0.00786 -0.00538 0.00648 -0.00313 0.00648 C -0.00156 0.00648 0.00243 0.00671 0.00156 0.00856 C 0.00087 0.00994 -0.01354 0.01596 -0.0158 0.01688 C -0.02379 0.02497 -0.03264 0.02636 -0.04115 0.03376 C -0.02986 0.037 -0.01511 0.04255 -0.00469 0.03376 C 0.00017 0.0296 -0.00365 0.01827 -0.00313 0.01064 C 0.01198 0.01549 -0.00018 0.00994 -0.00156 0.0148 C -0.00191 0.01619 0.00104 0.02752 0.00156 0.0296 C -0.00434 0.03214 -0.01094 0.03607 -0.01736 0.0296 C -0.01945 0.02752 -0.01754 0.02174 -0.0158 0.01896 C -0.01354 0.01503 -0.00625 0.01064 -0.00625 0.01064 C 0.00816 -0.01665 -0.00208 -0.00231 0 0.02127 C 0.00017 0.02382 0.00173 0.01642 0.0033 0.0148 C 0.00451 0.01341 0.00642 0.01341 0.00798 0.01272 C 0.01007 0.01203 0.01667 0.01064 0.01441 0.01064 C 0.00694 0.01064 -0.00035 0.01203 -0.00781 0.01272 C -0.00677 0.01549 -0.00625 0.01873 -0.00469 0.02127 C -0.00347 0.02312 -0.00087 0.02775 0 0.02544 C 0.00243 0.01896 -0.00295 0.00671 -0.00625 0.00208 C -0.01094 0.00833 -0.01077 0.01526 -0.01268 0.02335 C -0.01181 0.02359 -0.00295 0.02821 -0.00156 0.02335 C -0.0007 0.02058 -0.00313 0.01781 -0.00313 0.0148 C -0.00313 0.01249 -0.00208 0.01919 -0.00156 0.02127 C 0.00191 0.01434 0.00434 0.0111 0.00955 0.00648 C 0.01007 0.00856 0.01111 0.0148 0.01111 0.01272 C 0.01111 0.00971 0.01094 0.00648 0.00955 0.00416 C 0.00851 0.00255 0.00642 0.00278 0.00486 0.00208 C -0.00486 0.00416 -0.00643 0.00324 -0.00955 0.0148 C -0.01007 0.01966 -0.00903 0.02544 -0.01111 0.0296 C -0.01233 0.03191 -0.01268 0.02405 -0.01268 0.02127 C -0.01268 0.01619 -0.01163 0.01133 -0.01111 0.00648 C -0.00938 0.01364 -0.00625 0.01688 -0.00313 0.02335 C 0.0033 0.01434 0.0033 0.00416 -0.00625 0 C -0.00729 0.00139 -0.00886 0.00231 -0.00955 0.00416 C -0.01111 0.00809 -0.01268 0.01688 -0.01268 0.01688 C -0.01215 0.01896 -0.01268 0.02405 -0.01111 0.02335 C -0.00747 0.02174 -0.00643 0.0148 -0.00313 0.01272 C -0.00104 0.01133 0.00121 0.00994 0.0033 0.00856 C 0.00278 0.00648 0.00312 0.00278 0.00156 0.00208 C 0.00017 0.00139 -0.00122 0.0044 -0.00156 0.00648 C -0.00295 0.0148 -0.00261 0.02335 -0.00313 0.03168 C -0.00833 0.01781 -0.01129 0.00786 0 -0.00208 C 0.00156 -0.00138 0.00486 -0.00231 0.00486 0 C 0.00486 0.00231 0.00121 0.0037 0 0.00208 C -0.00122 0.00046 0.00295 -0.003 0.00156 -0.00416 C -0.00018 -0.00578 -0.00261 -0.00277 -0.00469 -0.00208 C -0.01389 0.00694 -0.01893 0.01318 -0.00781 0.02335 C 0.00417 0.01966 0.01024 0.02197 0.00642 0.00648 C 0.00469 0.00717 -0.00243 0.00971 -0.00313 0.01272 C -0.00382 0.01619 -0.00156 0.02335 -0.00156 0.02335 C -0.00208 0.02127 -0.00208 0.01873 -0.00313 0.01688 C -0.00538 0.01295 -0.01111 0.00648 -0.01111 0.00648 C -0.01424 0.02682 -0.01302 0.01388 -0.00955 0.00856 C -0.00833 0.00648 -0.0066 0.00416 -0.00469 0.00416 C -0.00313 0.00416 -0.00677 0.00717 -0.00781 0.00856 C -0.00677 0.01133 -0.00556 0.01411 -0.00469 0.01688 C -0.00399 0.01896 -0.00469 0.0222 -0.00313 0.02335 C -0.00174 0.02428 0 0.02197 0.00156 0.02127 C 0.00555 0.01596 0.0066 0.01041 0.00955 0.00416 C 0.00694 -0.01295 0.0066 -0.01133 -0.00625 -0.00832 C -0.01024 -0.00323 -0.01476 0.0007 -0.01111 0.00856 C -0.00868 0.01388 0.00156 0.01688 0.00156 0.01688 C -0.00035 0.03214 0.00087 0.03561 -0.01111 0.03168 C -0.01354 0.0222 -0.01129 0.01734 -0.00781 0.00856 C -0.0059 0.01619 -0.00504 0.02405 -0.00313 0.03168 C -0.00365 0.03376 -0.00313 0.03746 -0.00469 0.03815 C -0.00608 0.03885 -0.0066 0.03492 -0.00781 0.03376 C -0.01198 0.02937 -0.01268 0.0296 -0.01736 0.02752 C -0.02014 0.01665 -0.01684 0.01596 -0.00955 0.01272 C -0.00469 0.00671 0.00104 0.00601 -0.00781 0.00208 C -0.01389 0.01018 -0.01823 0.01364 -0.00955 0.03168 C -0.00781 0.03538 -0.00313 0.03029 0 0.0296 C 0.00417 0.02451 0.00625 0.01989 0.00798 0.01272 C 0.00851 0.01619 0.01076 0.02012 0.00955 0.02335 C 0.00885 0.02544 0.00625 0.0222 0.00486 0.02127 C -0.0007 0.01757 -0.0007 0.01549 -0.00469 0.00856 C -0.00521 0.00648 -0.00452 0.00208 -0.00625 0.00208 C -0.00799 0.00208 -0.00781 0.00625 -0.00781 0.00856 C -0.00781 0.02266 -0.00712 0.02382 -0.00469 0.03376 C -0.00243 0.02752 -0.00104 0.02081 0.00156 0.0148 C 0.00208 0.01388 0.00937 0.00601 0.00798 0.00416 C 0.00798 0.00416 -0.00382 0.01619 -0.00469 0.01688 C -0.01129 0.01411 -0.01215 0.01064 -0.01424 0.00208 C -0.01372 0.00763 -0.01545 0.01457 -0.01268 0.01896 C -0.01007 0.02312 -0.00122 0.00601 0 0.00416 C -0.00278 -0.00717 -0.00972 -0.00578 -0.01736 -0.00832 C -0.01893 -0.00763 -0.02222 -0.00855 -0.02222 -0.00624 C -0.02222 -0.0037 -0.01858 -0.00416 -0.01736 -0.00208 C -0.01632 -0.00046 -0.01684 0.00255 -0.0158 0.00416 C -0.01372 0.00763 -0.0099 0.00925 -0.00781 0.01272 C -0.0066 0.01457 -0.00625 0.01757 -0.00469 0.01896 C -0.00295 0.02058 -0.00052 0.02058 0.00156 0.02127 C 0.01042 0.03815 0.00104 0.00856 0 0.00416 C -0.00868 0.02289 -0.00417 0.01665 -0.01111 0.02544 C -0.01163 0.02266 -0.01215 0.01966 -0.01268 0.01688 C -0.01302 0.01457 -0.01163 0.02127 -0.01111 0.02335 C -0.01059 0.02544 -0.00955 0.0296 -0.00955 0.0296 C -0.00781 0.02729 0.01059 -0.00347 -0.00313 0.0148 C -0.01007 0.03376 -0.00191 0.01388 -0.01111 0.0296 C -0.01337 0.03353 -0.01736 0.04231 -0.01736 0.04231 C -0.0184 0.04093 -0.02101 0.04 -0.02066 0.03815 C -0.01979 0.0333 -0.01424 0.02544 -0.01424 0.02544 C -0.01372 0.02335 -0.01372 0.02081 -0.01268 0.01896 C -0.00382 0.00393 0.00226 0.00393 -0.00955 0.01064 C -0.01111 0.01156 -0.01268 0.01203 -0.01424 0.01272 C -0.00573 0.01642 0.00035 0.02312 0.00955 0.02544 C 0.00052 0.03145 -0.00018 0.03353 -0.00955 0.02752 C -0.00903 0.02335 -0.00972 0.01827 -0.00781 0.0148 C -0.00677 0.01295 -0.00799 0.02127 -0.00625 0.02127 C -0.00434 0.02127 -0.00452 0.01665 -0.00313 0.0148 C -0.00174 0.01295 0 0.01203 0.00156 0.01064 C 0.00208 0.01341 0.00121 0.01827 0.0033 0.01896 C 0.00538 0.01966 0.00903 0.01526 0.00798 0.01272 C 0.00694 0.01018 0.00364 0.01411 0.00156 0.0148 C 0.00121 0.01619 -0.00104 0.02752 -0.00313 0.02752 C -0.00538 0.02752 -0.00625 0.02335 -0.00781 0.02127 C -0.00729 0.02405 -0.00833 0.0296 -0.00625 0.0296 C -0.00486 0.0296 -0.00208 0.01665 -0.00156 0.0148 C -0.00208 0.02104 -0.00018 0.02867 -0.00313 0.03376 C -0.00764 0.04185 -0.0132 0.02729 -0.01424 0.02544 C -0.01285 0.01226 -0.01302 0.00856 -0.00625 0 C -0.00573 0.00416 -0.00538 0.00856 -0.00469 0.01272 C -0.00434 0.0148 -0.00469 0.0185 -0.00313 0.01896 C -0.00139 0.01966 0 0.01619 0.00156 0.0148 C -0.00035 -0.00046 0.00052 -0.00323 -0.00781 0.00856 C -0.00729 0.01064 -0.00781 0.01434 -0.00625 0.0148 C -0.0033 0.01549 0.00382 0.00879 0.00642 0.00648 C 0.00989 0.0252 0.0059 0.00902 0.00955 0.00416 C 0.01059 0.00278 0.01163 0.00717 0.01267 0.00856 C 0.01319 0.00648 0.01285 0.00278 0.01441 0.00208 C 0.0158 0.00139 0.01614 0.00717 0.01753 0.00648 C 0.0191 0.00578 0.01823 0.00185 0.0191 0 C 0.02031 -0.00254 0.02222 -0.00416 0.02378 -0.00624 C 0.0243 -0.00347 0.02552 0.00486 0.02552 0.00208 C 0.02552 -0.00231 0.02569 -0.00717 0.02378 -0.01063 C 0.02292 -0.01225 0.0217 -0.00763 0.02066 -0.00624 C 0.02118 -0.00347 0.02031 0.0007 0.02222 0.00208 C 0.02639 0.00532 0.03298 -0.00439 0.03021 -0.00624 C 0.02778 -0.00786 0.02482 -0.00485 0.02222 -0.00416 C 0.02066 -0.00277 0.01892 -0.00162 0.01753 0 C 0.0158 0.00185 0.01493 0.00578 0.01267 0.00648 C 0.01007 0.0074 0.00746 0.00486 0.00486 0.00416 C -0.00104 -0.00347 0.00121 -0.01156 -0.00469 0 C -0.00643 0.00763 -0.00677 0.01341 -0.01111 0.01896 C -0.01007 0.00994 -0.01042 0.00023 -0.00781 -0.00832 C -0.00712 -0.0104 -0.00174 -0.0074 -0.00313 -0.00624 C -0.0059 -0.00393 -0.00955 -0.00485 -0.01268 -0.00416 C -0.00695 0.0007 -0.00521 0.00416 -0.00313 0.01272 C -0.00677 0.01364 -0.01667 0.01711 -0.02066 0.01272 C -0.0224 0.01087 -0.0217 0.00694 -0.02222 0.00416 C -0.0217 0.01064 -0.02274 0.01757 -0.02066 0.02335 C -0.01997 0.02544 -0.01736 0.0222 -0.0158 0.02127 C -0.01406 0.02012 -0.01285 0.01804 -0.01111 0.01688 C -0.00799 0.01503 -0.00156 0.01272 -0.00156 0.01272 C -0.00313 0.01133 -0.00434 0.00902 -0.00625 0.00856 C -0.01754 0.00601 -0.00695 0.02497 -0.00469 0.0296 C -0.00521 0.02405 -0.00399 0.01757 -0.00625 0.01272 C -0.00712 0.01087 -0.01198 0.02544 -0.01111 0.02544 C -0.0092 0.02544 -0.0092 0.02081 -0.00781 0.01896 C -0.00643 0.01711 -0.00469 0.01619 -0.00313 0.0148 C -0.00504 -0.00046 -0.00417 -0.00323 -0.01268 0.00856 C -0.0132 0.01064 -0.01424 0.01272 -0.01424 0.0148 C -0.01424 0.03122 -0.0066 0.01919 -0.00156 0.0148 C -0.00052 0.01087 0.00208 0.0037 -0.00156 0 C -0.00278 -0.00138 -0.00469 0.00139 -0.00625 0.00208 C -0.0092 0.01434 -0.00382 0.00994 -0.00955 0.02127 C -0.00695 0.00833 -0.00851 0.00994 -0.00469 0.02544 C -0.00417 0.02775 -0.00156 0.02821 0 0.0296 C 0.00035 0.02798 0.00417 0.01896 -0.00156 0.01896 C -0.00313 0.01896 -0.00365 0.02197 -0.00469 0.02335 C -0.00417 0.02544 -0.00452 0.02844 -0.00313 0.0296 C -0.00035 0.03214 0.00642 0.03376 0.00642 0.03376 C 0.00694 0.03168 0.00833 0.0296 0.00798 0.02752 C 0.00746 0.02359 -0.00399 0.00717 -0.00625 0.00416 C -0.00677 0.00208 -0.00643 -0.003 -0.00781 -0.00208 C -0.00972 -0.00069 -0.00886 0.0037 -0.00955 0.00648 C -0.01111 0.01341 -0.0125 0.02058 -0.01424 0.02752 C -0.01476 0.02544 -0.0158 0.02335 -0.0158 0.02127 C -0.0158 -0.00069 -0.01337 0.01018 -0.00781 0.02127 C -0.0066 0.02382 -0.0059 0.02682 -0.00469 0.0296 C -0.00382 0.03191 -0.00347 0.03607 -0.00156 0.03607 C 0.00017 0.03607 -0.00261 0.03168 -0.00313 0.0296 C -0.00122 0.00093 0.00278 0.00301 -0.01424 0.01064 C -0.01962 0.02151 -0.01788 0.02197 -0.00955 0.02752 C -0.00261 0.01873 -0.00452 0.00625 -0.01111 -0.00208 C -0.01163 0.00994 -0.01146 0.02197 -0.01268 0.03376 C -0.01285 0.03584 -0.01493 0.0296 -0.01424 0.02752 C -0.01354 0.0252 -0.01111 0.02474 -0.00955 0.02335 C -0.00712 0.03237 -0.00903 0.03122 -0.00313 0.02335 C -0.00504 0.01549 -0.00486 0.00902 -0.0158 0.01896 C -0.01719 0.02012 -0.01476 0.02335 -0.01424 0.02544 C -0.01163 0.02474 -0.00781 0.02636 -0.00625 0.02335 C -0.00469 0.02035 -0.00781 0.01642 -0.00781 0.01272 C -0.00781 0.00578 -0.00677 -0.00138 -0.00625 -0.00832 C -0.00573 0.0037 -0.00712 0.01596 -0.00469 0.02752 C -0.00417 0.03029 0.00347 0.01572 0.00156 0.0148 C -0.00139 0.01318 -0.00469 0.01619 -0.00781 0.01688 C -0.00139 0.0259 0.00104 0.02405 -0.00625 0.03376 C -0.0125 0.03099 -0.01528 0.02983 -0.01736 0.02127 C -0.00938 0.01018 0.01597 0.01757 -0.00955 0.01272 C -0.0059 0.01203 -0.00208 0.01156 0.00156 0.01064 C 0.0033 0.01018 0.0059 0.01064 0.00642 0.00856 C 0.00694 0.00671 0.00434 0.00555 0.0033 0.00416 C -0.00139 -0.01271 0.00417 0.00994 0.00486 0.01272 C 0.00243 0.02266 0.00087 0.02243 -0.00625 0.01896 C -0.00729 0.01757 -0.00851 0.01642 -0.00955 0.0148 C -0.01077 0.01295 -0.01268 0.00856 -0.01268 0.00856 C -0.01163 0.00717 -0.01094 0.00347 -0.00955 0.00416 C -0.00799 0.00486 -0.0066 0.00902 -0.00781 0.01064 C -0.00972 0.01318 -0.0132 0.01203 -0.0158 0.01272 C -0.01736 0.0148 -0.02014 0.01596 -0.02066 0.01896 C -0.02396 0.037 -0.01736 0.02821 -0.01424 0.02544 C -0.01181 0.02058 -0.00764 0.01526 -0.01268 0.00856 C -0.01389 0.00694 -0.0158 0.00994 -0.01736 0.01064 C -0.0158 0.01203 -0.01441 0.01364 -0.01268 0.0148 C -0.01111 0.01572 -0.00868 0.01873 -0.00781 0.01688 C -0.0066 0.01457 -0.00903 0.01133 -0.00955 0.00856 C -0.01858 0.01249 -0.02153 0.02497 -0.01111 0.0296 C -0.0092 0.01942 -0.00886 0.02289 -0.01111 0.01272 C -0.01684 -0.01318 -0.01372 0.00255 -0.01268 0.00856 C -0.01007 0.00786 -0.00729 0.0074 -0.00469 0.00648 C -0.00313 0.00601 -0.00156 0.00324 0 0.00416 C 0.00156 0.00509 0.00104 0.00856 0.00156 0.01064 C -0.00486 0.01619 -0.00365 0.01919 -0.00781 0.02752 C -0.00052 0.03399 0.00173 0.03099 0.00955 0.02752 C 0.01024 0.0259 0.01632 0.01757 0.01111 0.0148 C 0.0092 0.01364 0.00694 0.01619 0.00486 0.01688 C 0.0033 0.02312 0.00503 0.03145 0.00156 0.03607 C 0 0.03815 -0.00261 0.03445 -0.00469 0.03376 C -0.00712 0.0289 -0.01129 0.02382 -0.00625 0.01688 C -0.00504 0.01526 -0.00313 0.01827 -0.00156 0.01896 C 0 0.01827 0.0026 0.01896 0.0033 0.01688 C 0.00399 0.01503 -0.00104 0.00463 -0.00156 0.00416 C -0.00278 0.00278 -0.00469 0.00278 -0.00625 0.00208 C -0.00261 0.01688 0 0.01619 -0.00781 0.01272 C -0.00729 0.00994 -0.0059 0.00694 -0.00625 0.00416 C -0.0066 0.00208 -0.00799 0.00023 -0.00955 0 C -0.01163 -0.00046 -0.01788 0.00208 -0.0158 0.00208 C -0.01146 0.00208 -0.00729 0.0007 -0.00313 0 C -0.00313 0 -0.00417 -0.00416 -0.00469 -0.00624 C -0.00677 -0.00555 -0.01007 -0.0067 -0.01111 -0.00416 C -0.01493 0.00578 -0.00695 0.00833 -0.00313 0.01064 C -0.00521 0.01133 -0.00729 0.01318 -0.00955 0.01272 C -0.01163 0.01226 -0.01945 0.00139 -0.01111 0.0148 C -0.01007 0.01642 -0.00886 0.01757 -0.00781 0.01896 C -0.00018 0.01203 0 -0.00393 0 0.02544 C 0 0.02914 0 0.01781 -0.00156 0.0148 C -0.00243 0.01295 -0.00469 0.01341 -0.00625 0.01272 C -0.00729 0.01295 -0.03056 0.01434 -0.0158 0.02127 C -0.0125 0.02035 -0.00313 0.02058 -0.00469 0.01064 C -0.00504 0.00833 -0.00799 0.00925 -0.00955 0.00856 C -0.0125 0.01041 -0.03247 0.0222 -0.0158 0.01688 C -0.01024 0.00601 -0.01198 0.01364 -0.02066 0.00856 C -0.02899 0.0037 -0.02066 0.00416 -0.02535 0.0041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8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416 -0.00035 0.00925 0.00156 0.01272 C 0.00243 0.01434 0.00399 0.01018 0.00486 0.00856 C 0.00573 0.00671 0.0059 0.00416 0.00642 0.00208 C 0.00434 0.0007 0.00226 -0.00092 0 -0.00208 C -0.00156 -0.003 -0.00434 -0.00208 -0.00469 -0.00416 C -0.0059 -0.0111 0.0066 -0.01364 -0.00781 -0.00832 C -0.01094 0.00278 -0.00729 0.00509 -0.00156 0.01272 C 0.00486 0.00994 0.01215 0.00925 0.00156 -0.00832 C 0 -0.0111 -0.00156 -0.00277 -0.00313 0 C -0.00452 0.00578 -0.00799 0.0148 0.0033 0.00208 C 0.00451 0.0007 0.00434 -0.00208 0.00486 -0.00416 C -0.00174 -0.01248 -0.00382 -0.00578 -0.00781 0.00208 C -0.00452 0.01989 -0.00156 0.01711 0.01111 0.0148 C 0.01371 0.00463 0.01545 -0.00231 0.00642 -0.00624 C -0.00018 -0.00347 -0.00261 -0.00023 -0.00469 0.00856 C -0.00365 0.01272 -0.00347 0.01757 -0.00156 0.02127 C 0.0026 0.0289 0.00955 0.01549 0.01267 0.01272 C 0.01354 0.00833 0.01736 0 0.00955 0 C 0.00347 0 -0.00191 0.00509 -0.00781 0.00648 C -0.01146 0.0074 -0.01528 0.00763 -0.01893 0.00856 C -0.02101 0.00902 -0.02761 0.01064 -0.02535 0.01064 C -0.01163 0.01064 0.00226 0.00925 0.01597 0.00856 C 0.00816 0.00601 0.00503 0.00694 -0.00156 0.01272 C -0.0066 0.02266 -0.00521 0.02127 -0.00156 0.00648 C -0.00087 0.00347 -0.00382 0.01203 -0.00469 0.0148 C -0.00538 0.01688 -0.00573 0.01919 -0.00625 0.02127 C -0.00677 0.01781 -0.00781 0.00694 -0.00781 0.01064 C -0.00781 0.01642 -0.0092 0.02359 -0.00625 0.02752 C -0.00417 0.03029 -0.00417 0.02058 -0.00313 0.01688 C -0.00035 0.00648 0.00191 -0.00138 0.00642 -0.01063 C 0.0059 -0.00208 0.00555 0.00625 0.00486 0.0148 C 0.00451 0.01781 0.00382 0.02058 0.0033 0.02335 C 0.00278 0.02613 -0.00052 0.03168 0.00156 0.03168 C 0.00417 0.03168 0.00434 0.02567 0.00642 0.02335 C 0.00764 0.02197 0.00955 0.02197 0.01111 0.02127 C 0.01215 0.01989 0.01302 0.01804 0.01441 0.01688 C 0.0158 0.01572 0.0184 0.01665 0.0191 0.0148 C 0.02153 0.00833 0.01441 0.00717 0.01267 0.00648 C 0.0026 0.00185 0.0125 0.00486 -0.00625 0.00208 C -0.0099 0.00278 -0.01476 0.0007 -0.01736 0.00416 C -0.01893 0.00625 -0.01458 0.00925 -0.01268 0.01064 C -0.01077 0.01203 -0.00833 0.01203 -0.00625 0.01272 C -0.00417 0.01411 -0.00208 0.01526 0 0.01688 C 0.00173 0.01827 0.00312 0.02243 0.00486 0.02127 C 0.00642 0.02035 0.00382 0.01688 0.0033 0.0148 C 0.00052 0.00231 0.00295 0.01041 -0.00156 -0.00208 C -0.00208 -0.00555 -0.00243 -0.00925 -0.00313 -0.01271 C -0.00347 -0.0148 -0.0033 -0.02011 -0.00469 -0.01896 C -0.00695 -0.01688 -0.00677 -0.01179 -0.00781 -0.00832 C -0.00868 0 -0.01181 0.01966 -0.00781 0.02752 C -0.0066 0.03006 -0.00486 0.02312 -0.00313 0.02127 C 0.02153 -0.00693 -0.01684 0.03838 0.01111 0.00856 C 0.01406 0.00532 0.02292 -0.00231 0.0191 -0.00208 C 0.01007 -0.00138 0.00121 -0.00069 -0.00781 0 C -0.00191 0.00809 0.00208 0.01179 0.00955 0.01688 C 0.01059 0.01827 0.01337 0.02312 0.01267 0.02127 C 0.00816 0.00902 0.00312 0.00231 0 -0.01063 C -0.00156 -0.00994 -0.00382 -0.01017 -0.00469 -0.00832 C -0.00833 -0.00069 -0.00643 0.01318 -0.00955 0.02127 C -0.01059 0.02382 -0.01268 0.02544 -0.01424 0.02752 C -0.01476 0.0296 -0.01424 0.03445 -0.0158 0.03376 C -0.01806 0.03283 -0.01754 0.02798 -0.01893 0.02544 C -0.01979 0.02382 -0.02136 0.02289 -0.02222 0.02127 C -0.02344 0.01919 -0.02431 0.01688 -0.02535 0.0148 C -0.02327 0.00625 -0.0184 0.00093 -0.01424 -0.00624 C -0.0099 -0.00439 -0.00833 -0.00416 -0.00469 0 C -0.00191 0.00324 0.0033 0.01064 0.0033 0.01064 C 0.0059 0.02081 0.00417 0.0222 -0.00313 0.02544 C -0.01615 0.02127 -0.01268 0.01804 -0.01111 -0.00208 C -0.00833 0.04 -0.00972 0.0185 -0.00625 0.00416 C -0.0033 0.01018 -0.00226 0.01203 0 0.01896 C 0.00069 0.02104 0.00312 0.02474 0.00156 0.02544 C -0.00261 0.02705 -0.00695 0.02405 -0.01111 0.02335 C -0.01337 0.01411 -0.01389 0.01781 -0.00781 0.00856 C -0.00538 0.00486 0 -0.00208 0 -0.00208 C 0.00521 0.0044 0.00729 0.0074 0.00156 0.0148 C -0.00261 0.01411 -0.00747 0.01572 -0.01111 0.01272 C -0.01285 0.01133 -0.00799 0.00948 -0.00625 0.00856 C -0.00434 0.0074 -0.00208 0.00717 0 0.00648 C 0.00486 0 0.00191 0.00301 0.00955 -0.00208 C 0.01094 -0.003 0.00851 0.00208 0.00798 0.00416 C -0.00174 -0.00462 -0.00434 0.00208 -0.01111 0.01064 C -0.01493 0.02636 -0.01719 0.02151 -0.00781 0.02752 C 0.00243 0.0252 0.00399 0.02359 0.00955 0.01272 C 0.00903 0.00786 0.01007 0.00208 0.00798 -0.00208 C 0.00712 -0.00393 0.00417 -0.00185 0.0033 0 C 0.00278 0.00116 -0.0007 0.02058 -0.00156 0.02544 C -0.00208 0.02821 -0.00313 0.03376 -0.00313 0.03376 C -0.00903 0.02335 -0.01372 0.00532 -0.00156 0 C 0.00764 0.00301 0.01111 0.00717 0.01441 0.01896 C 0.00573 0.02312 -0.00399 0.02359 -0.01111 0.0148 C -0.00955 0.00648 -0.01024 0.00648 -0.00625 0 C -0.00486 -0.00231 0 -0.00832 -0.00156 -0.00624 C -0.00313 -0.00416 -0.00469 -0.00208 -0.00625 0 C -0.00816 0.00786 -0.01007 0.01087 -0.00781 0.01896 C 0.00955 0.01434 -0.00399 0.02012 -0.00625 0.01272 C -0.00833 0.00555 0.00625 0.00255 0.00798 0.00208 C 0.00955 0.0007 0.01267 0.00046 0.01267 -0.00208 C 0.01267 -0.00462 0.00972 -0.00532 0.00798 -0.00624 C 0.00486 -0.00809 -0.00156 -0.01063 -0.00156 -0.01063 C 0.01337 -0.01711 -0.00972 -0.0148 -0.0158 -0.00624 C -0.01215 0.00856 -0.01424 0.01226 -0.01424 0.0296 C -0.01424 0.03399 -0.01476 0.02012 -0.01268 0.01688 C -0.0099 0.01249 -0.00417 0.01457 0 0.01272 C 0.00121 0.00971 0.00538 -0.00069 0.00486 -0.00208 C 0.00399 -0.00416 0.00156 -0.00347 0 -0.00416 C -0.00764 0.00093 -0.00886 0.00463 -0.01268 0.0148 C -0.01215 0.01966 -0.01372 0.02613 -0.01111 0.0296 C -0.01007 0.03099 -0.00052 0.02636 0.00156 0.02544 C 0.00156 0.02544 0.00816 0.01734 0.00798 0.01688 C 0.00729 0.01503 -0.00104 0.01156 -0.00313 0.01064 C -0.00608 -0.01295 -0.00521 0.00208 -0.00781 0.01272 C -0.00729 0.01549 -0.00833 0.02058 -0.00625 0.02127 C -0.00399 0.02197 -0.00295 0.01711 -0.00156 0.0148 C 0.01076 -0.00439 -0.00226 0.01434 0.00642 0.00208 C 0.00816 0.00925 0.01042 0.01549 0.00642 0.02335 C 0.00555 0.0252 0.00312 0.02197 0.00156 0.02127 C 0.01215 0.00717 0.01232 0.02613 0.00955 0 C 0.00677 0.01133 0.00295 0.0222 0 0.03376 C -0.00261 0.02359 -0.00347 0.01619 -0.00955 0.00856 C -0.00747 0.00786 -0.00538 0.00648 -0.00313 0.00648 C -0.00156 0.00648 0.00243 0.00671 0.00156 0.00856 C 0.00087 0.00994 -0.01354 0.01596 -0.0158 0.01688 C -0.02379 0.02497 -0.03264 0.02636 -0.04115 0.03376 C -0.02986 0.037 -0.01511 0.04255 -0.00469 0.03376 C 0.00017 0.0296 -0.00365 0.01827 -0.00313 0.01064 C 0.01198 0.01549 -0.00018 0.00994 -0.00156 0.0148 C -0.00191 0.01619 0.00104 0.02752 0.00156 0.0296 C -0.00434 0.03214 -0.01094 0.03607 -0.01736 0.0296 C -0.01945 0.02752 -0.01754 0.02174 -0.0158 0.01896 C -0.01354 0.01503 -0.00625 0.01064 -0.00625 0.01064 C 0.00816 -0.01665 -0.00208 -0.00231 0 0.02127 C 0.00017 0.02382 0.00173 0.01642 0.0033 0.0148 C 0.00451 0.01341 0.00642 0.01341 0.00798 0.01272 C 0.01007 0.01203 0.01667 0.01064 0.01441 0.01064 C 0.00694 0.01064 -0.00035 0.01203 -0.00781 0.01272 C -0.00677 0.01549 -0.00625 0.01873 -0.00469 0.02127 C -0.00347 0.02312 -0.00087 0.02775 0 0.02544 C 0.00243 0.01896 -0.00295 0.00671 -0.00625 0.00208 C -0.01094 0.00833 -0.01077 0.01526 -0.01268 0.02335 C -0.01181 0.02359 -0.00295 0.02821 -0.00156 0.02335 C -0.0007 0.02058 -0.00313 0.01781 -0.00313 0.0148 C -0.00313 0.01249 -0.00208 0.01919 -0.00156 0.02127 C 0.00191 0.01434 0.00434 0.0111 0.00955 0.00648 C 0.01007 0.00856 0.01111 0.0148 0.01111 0.01272 C 0.01111 0.00971 0.01094 0.00648 0.00955 0.00416 C 0.00851 0.00255 0.00642 0.00278 0.00486 0.00208 C -0.00486 0.00416 -0.00643 0.00324 -0.00955 0.0148 C -0.01007 0.01966 -0.00903 0.02544 -0.01111 0.0296 C -0.01233 0.03191 -0.01268 0.02405 -0.01268 0.02127 C -0.01268 0.01619 -0.01163 0.01133 -0.01111 0.00648 C -0.00938 0.01364 -0.00625 0.01688 -0.00313 0.02335 C 0.0033 0.01434 0.0033 0.00416 -0.00625 0 C -0.00729 0.00139 -0.00886 0.00231 -0.00955 0.00416 C -0.01111 0.00809 -0.01268 0.01688 -0.01268 0.01688 C -0.01215 0.01896 -0.01268 0.02405 -0.01111 0.02335 C -0.00747 0.02174 -0.00643 0.0148 -0.00313 0.01272 C -0.00104 0.01133 0.00121 0.00994 0.0033 0.00856 C 0.00278 0.00648 0.00312 0.00278 0.00156 0.00208 C 0.00017 0.00139 -0.00122 0.0044 -0.00156 0.00648 C -0.00295 0.0148 -0.00261 0.02335 -0.00313 0.03168 C -0.00833 0.01781 -0.01129 0.00786 0 -0.00208 C 0.00156 -0.00138 0.00486 -0.00231 0.00486 0 C 0.00486 0.00231 0.00121 0.0037 0 0.00208 C -0.00122 0.00046 0.00295 -0.003 0.00156 -0.00416 C -0.00018 -0.00578 -0.00261 -0.00277 -0.00469 -0.00208 C -0.01389 0.00694 -0.01893 0.01318 -0.00781 0.02335 C 0.00417 0.01966 0.01024 0.02197 0.00642 0.00648 C 0.00469 0.00717 -0.00243 0.00971 -0.00313 0.01272 C -0.00382 0.01619 -0.00156 0.02335 -0.00156 0.02335 C -0.00208 0.02127 -0.00208 0.01873 -0.00313 0.01688 C -0.00538 0.01295 -0.01111 0.00648 -0.01111 0.00648 C -0.01424 0.02682 -0.01302 0.01388 -0.00955 0.00856 C -0.00833 0.00648 -0.0066 0.00416 -0.00469 0.00416 C -0.00313 0.00416 -0.00677 0.00717 -0.00781 0.00856 C -0.00677 0.01133 -0.00556 0.01411 -0.00469 0.01688 C -0.00399 0.01896 -0.00469 0.0222 -0.00313 0.02335 C -0.00174 0.02428 0 0.02197 0.00156 0.02127 C 0.00555 0.01596 0.0066 0.01041 0.00955 0.00416 C 0.00694 -0.01295 0.0066 -0.01133 -0.00625 -0.00832 C -0.01024 -0.00323 -0.01476 0.0007 -0.01111 0.00856 C -0.00868 0.01388 0.00156 0.01688 0.00156 0.01688 C -0.00035 0.03214 0.00087 0.03561 -0.01111 0.03168 C -0.01354 0.0222 -0.01129 0.01734 -0.00781 0.00856 C -0.0059 0.01619 -0.00504 0.02405 -0.00313 0.03168 C -0.00365 0.03376 -0.00313 0.03746 -0.00469 0.03815 C -0.00608 0.03885 -0.0066 0.03492 -0.00781 0.03376 C -0.01198 0.02937 -0.01268 0.0296 -0.01736 0.02752 C -0.02014 0.01665 -0.01684 0.01596 -0.00955 0.01272 C -0.00469 0.00671 0.00104 0.00601 -0.00781 0.00208 C -0.01389 0.01018 -0.01823 0.01364 -0.00955 0.03168 C -0.00781 0.03538 -0.00313 0.03029 0 0.0296 C 0.00417 0.02451 0.00625 0.01989 0.00798 0.01272 C 0.00851 0.01619 0.01076 0.02012 0.00955 0.02335 C 0.00885 0.02544 0.00625 0.0222 0.00486 0.02127 C -0.0007 0.01757 -0.0007 0.01549 -0.00469 0.00856 C -0.00521 0.00648 -0.00452 0.00208 -0.00625 0.00208 C -0.00799 0.00208 -0.00781 0.00625 -0.00781 0.00856 C -0.00781 0.02266 -0.00712 0.02382 -0.00469 0.03376 C -0.00243 0.02752 -0.00104 0.02081 0.00156 0.0148 C 0.00208 0.01388 0.00937 0.00601 0.00798 0.00416 C 0.00798 0.00416 -0.00382 0.01619 -0.00469 0.01688 C -0.01129 0.01411 -0.01215 0.01064 -0.01424 0.00208 C -0.01372 0.00763 -0.01545 0.01457 -0.01268 0.01896 C -0.01007 0.02312 -0.00122 0.00601 0 0.00416 C -0.00278 -0.00717 -0.00972 -0.00578 -0.01736 -0.00832 C -0.01893 -0.00763 -0.02222 -0.00855 -0.02222 -0.00624 C -0.02222 -0.0037 -0.01858 -0.00416 -0.01736 -0.00208 C -0.01632 -0.00046 -0.01684 0.00255 -0.0158 0.00416 C -0.01372 0.00763 -0.0099 0.00925 -0.00781 0.01272 C -0.0066 0.01457 -0.00625 0.01757 -0.00469 0.01896 C -0.00295 0.02058 -0.00052 0.02058 0.00156 0.02127 C 0.01042 0.03815 0.00104 0.00856 0 0.00416 C -0.00868 0.02289 -0.00417 0.01665 -0.01111 0.02544 C -0.01163 0.02266 -0.01215 0.01966 -0.01268 0.01688 C -0.01302 0.01457 -0.01163 0.02127 -0.01111 0.02335 C -0.01059 0.02544 -0.00955 0.0296 -0.00955 0.0296 C -0.00781 0.02729 0.01059 -0.00347 -0.00313 0.0148 C -0.01007 0.03376 -0.00191 0.01388 -0.01111 0.0296 C -0.01337 0.03353 -0.01736 0.04231 -0.01736 0.04231 C -0.0184 0.04093 -0.02101 0.04 -0.02066 0.03815 C -0.01979 0.0333 -0.01424 0.02544 -0.01424 0.02544 C -0.01372 0.02335 -0.01372 0.02081 -0.01268 0.01896 C -0.00382 0.00393 0.00226 0.00393 -0.00955 0.01064 C -0.01111 0.01156 -0.01268 0.01203 -0.01424 0.01272 C -0.00573 0.01642 0.00035 0.02312 0.00955 0.02544 C 0.00052 0.03145 -0.00018 0.03353 -0.00955 0.02752 C -0.00903 0.02335 -0.00972 0.01827 -0.00781 0.0148 C -0.00677 0.01295 -0.00799 0.02127 -0.00625 0.02127 C -0.00434 0.02127 -0.00452 0.01665 -0.00313 0.0148 C -0.00174 0.01295 0 0.01203 0.00156 0.01064 C 0.00208 0.01341 0.00121 0.01827 0.0033 0.01896 C 0.00538 0.01966 0.00903 0.01526 0.00798 0.01272 C 0.00694 0.01018 0.00364 0.01411 0.00156 0.0148 C 0.00121 0.01619 -0.00104 0.02752 -0.00313 0.02752 C -0.00538 0.02752 -0.00625 0.02335 -0.00781 0.02127 C -0.00729 0.02405 -0.00833 0.0296 -0.00625 0.0296 C -0.00486 0.0296 -0.00208 0.01665 -0.00156 0.0148 C -0.00208 0.02104 -0.00018 0.02867 -0.00313 0.03376 C -0.00764 0.04185 -0.0132 0.02729 -0.01424 0.02544 C -0.01285 0.01226 -0.01302 0.00856 -0.00625 0 C -0.00573 0.00416 -0.00538 0.00856 -0.00469 0.01272 C -0.00434 0.0148 -0.00469 0.0185 -0.00313 0.01896 C -0.00139 0.01966 0 0.01619 0.00156 0.0148 C -0.00035 -0.00046 0.00052 -0.00323 -0.00781 0.00856 C -0.00729 0.01064 -0.00781 0.01434 -0.00625 0.0148 C -0.0033 0.01549 0.00382 0.00879 0.00642 0.00648 C 0.00989 0.0252 0.0059 0.00902 0.00955 0.00416 C 0.01059 0.00278 0.01163 0.00717 0.01267 0.00856 C 0.01319 0.00648 0.01285 0.00278 0.01441 0.00208 C 0.0158 0.00139 0.01614 0.00717 0.01753 0.00648 C 0.0191 0.00578 0.01823 0.00185 0.0191 0 C 0.02031 -0.00254 0.02222 -0.00416 0.02378 -0.00624 C 0.0243 -0.00347 0.02552 0.00486 0.02552 0.00208 C 0.02552 -0.00231 0.02569 -0.00717 0.02378 -0.01063 C 0.02292 -0.01225 0.0217 -0.00763 0.02066 -0.00624 C 0.02118 -0.00347 0.02031 0.0007 0.02222 0.00208 C 0.02639 0.00532 0.03298 -0.00439 0.03021 -0.00624 C 0.02778 -0.00786 0.02482 -0.00485 0.02222 -0.00416 C 0.02066 -0.00277 0.01892 -0.00162 0.01753 0 C 0.0158 0.00185 0.01493 0.00578 0.01267 0.00648 C 0.01007 0.0074 0.00746 0.00486 0.00486 0.00416 C -0.00104 -0.00347 0.00121 -0.01156 -0.00469 0 C -0.00643 0.00763 -0.00677 0.01341 -0.01111 0.01896 C -0.01007 0.00994 -0.01042 0.00023 -0.00781 -0.00832 C -0.00712 -0.0104 -0.00174 -0.0074 -0.00313 -0.00624 C -0.0059 -0.00393 -0.00955 -0.00485 -0.01268 -0.00416 C -0.00695 0.0007 -0.00521 0.00416 -0.00313 0.01272 C -0.00677 0.01364 -0.01667 0.01711 -0.02066 0.01272 C -0.0224 0.01087 -0.0217 0.00694 -0.02222 0.00416 C -0.0217 0.01064 -0.02274 0.01757 -0.02066 0.02335 C -0.01997 0.02544 -0.01736 0.0222 -0.0158 0.02127 C -0.01406 0.02012 -0.01285 0.01804 -0.01111 0.01688 C -0.00799 0.01503 -0.00156 0.01272 -0.00156 0.01272 C -0.00313 0.01133 -0.00434 0.00902 -0.00625 0.00856 C -0.01754 0.00601 -0.00695 0.02497 -0.00469 0.0296 C -0.00521 0.02405 -0.00399 0.01757 -0.00625 0.01272 C -0.00712 0.01087 -0.01198 0.02544 -0.01111 0.02544 C -0.0092 0.02544 -0.0092 0.02081 -0.00781 0.01896 C -0.00643 0.01711 -0.00469 0.01619 -0.00313 0.0148 C -0.00504 -0.00046 -0.00417 -0.00323 -0.01268 0.00856 C -0.0132 0.01064 -0.01424 0.01272 -0.01424 0.0148 C -0.01424 0.03122 -0.0066 0.01919 -0.00156 0.0148 C -0.00052 0.01087 0.00208 0.0037 -0.00156 0 C -0.00278 -0.00138 -0.00469 0.00139 -0.00625 0.00208 C -0.0092 0.01434 -0.00382 0.00994 -0.00955 0.02127 C -0.00695 0.00833 -0.00851 0.00994 -0.00469 0.02544 C -0.00417 0.02775 -0.00156 0.02821 0 0.0296 C 0.00035 0.02798 0.00417 0.01896 -0.00156 0.01896 C -0.00313 0.01896 -0.00365 0.02197 -0.00469 0.02335 C -0.00417 0.02544 -0.00452 0.02844 -0.00313 0.0296 C -0.00035 0.03214 0.00642 0.03376 0.00642 0.03376 C 0.00694 0.03168 0.00833 0.0296 0.00798 0.02752 C 0.00746 0.02359 -0.00399 0.00717 -0.00625 0.00416 C -0.00677 0.00208 -0.00643 -0.003 -0.00781 -0.00208 C -0.00972 -0.00069 -0.00886 0.0037 -0.00955 0.00648 C -0.01111 0.01341 -0.0125 0.02058 -0.01424 0.02752 C -0.01476 0.02544 -0.0158 0.02335 -0.0158 0.02127 C -0.0158 -0.00069 -0.01337 0.01018 -0.00781 0.02127 C -0.0066 0.02382 -0.0059 0.02682 -0.00469 0.0296 C -0.00382 0.03191 -0.00347 0.03607 -0.00156 0.03607 C 0.00017 0.03607 -0.00261 0.03168 -0.00313 0.0296 C -0.00122 0.00093 0.00278 0.00301 -0.01424 0.01064 C -0.01962 0.02151 -0.01788 0.02197 -0.00955 0.02752 C -0.00261 0.01873 -0.00452 0.00625 -0.01111 -0.00208 C -0.01163 0.00994 -0.01146 0.02197 -0.01268 0.03376 C -0.01285 0.03584 -0.01493 0.0296 -0.01424 0.02752 C -0.01354 0.0252 -0.01111 0.02474 -0.00955 0.02335 C -0.00712 0.03237 -0.00903 0.03122 -0.00313 0.02335 C -0.00504 0.01549 -0.00486 0.00902 -0.0158 0.01896 C -0.01719 0.02012 -0.01476 0.02335 -0.01424 0.02544 C -0.01163 0.02474 -0.00781 0.02636 -0.00625 0.02335 C -0.00469 0.02035 -0.00781 0.01642 -0.00781 0.01272 C -0.00781 0.00578 -0.00677 -0.00138 -0.00625 -0.00832 C -0.00573 0.0037 -0.00712 0.01596 -0.00469 0.02752 C -0.00417 0.03029 0.00347 0.01572 0.00156 0.0148 C -0.00139 0.01318 -0.00469 0.01619 -0.00781 0.01688 C -0.00139 0.0259 0.00104 0.02405 -0.00625 0.03376 C -0.0125 0.03099 -0.01528 0.02983 -0.01736 0.02127 C -0.00938 0.01018 0.01597 0.01757 -0.00955 0.01272 C -0.0059 0.01203 -0.00208 0.01156 0.00156 0.01064 C 0.0033 0.01018 0.0059 0.01064 0.00642 0.00856 C 0.00694 0.00671 0.00434 0.00555 0.0033 0.00416 C -0.00139 -0.01271 0.00417 0.00994 0.00486 0.01272 C 0.00243 0.02266 0.00087 0.02243 -0.00625 0.01896 C -0.00729 0.01757 -0.00851 0.01642 -0.00955 0.0148 C -0.01077 0.01295 -0.01268 0.00856 -0.01268 0.00856 C -0.01163 0.00717 -0.01094 0.00347 -0.00955 0.00416 C -0.00799 0.00486 -0.0066 0.00902 -0.00781 0.01064 C -0.00972 0.01318 -0.0132 0.01203 -0.0158 0.01272 C -0.01736 0.0148 -0.02014 0.01596 -0.02066 0.01896 C -0.02396 0.037 -0.01736 0.02821 -0.01424 0.02544 C -0.01181 0.02058 -0.00764 0.01526 -0.01268 0.00856 C -0.01389 0.00694 -0.0158 0.00994 -0.01736 0.01064 C -0.0158 0.01203 -0.01441 0.01364 -0.01268 0.0148 C -0.01111 0.01572 -0.00868 0.01873 -0.00781 0.01688 C -0.0066 0.01457 -0.00903 0.01133 -0.00955 0.00856 C -0.01858 0.01249 -0.02153 0.02497 -0.01111 0.0296 C -0.0092 0.01942 -0.00886 0.02289 -0.01111 0.01272 C -0.01684 -0.01318 -0.01372 0.00255 -0.01268 0.00856 C -0.01007 0.00786 -0.00729 0.0074 -0.00469 0.00648 C -0.00313 0.00601 -0.00156 0.00324 0 0.00416 C 0.00156 0.00509 0.00104 0.00856 0.00156 0.01064 C -0.00486 0.01619 -0.00365 0.01919 -0.00781 0.02752 C -0.00052 0.03399 0.00173 0.03099 0.00955 0.02752 C 0.01024 0.0259 0.01632 0.01757 0.01111 0.0148 C 0.0092 0.01364 0.00694 0.01619 0.00486 0.01688 C 0.0033 0.02312 0.00503 0.03145 0.00156 0.03607 C 0 0.03815 -0.00261 0.03445 -0.00469 0.03376 C -0.00712 0.0289 -0.01129 0.02382 -0.00625 0.01688 C -0.00504 0.01526 -0.00313 0.01827 -0.00156 0.01896 C 0 0.01827 0.0026 0.01896 0.0033 0.01688 C 0.00399 0.01503 -0.00104 0.00463 -0.00156 0.00416 C -0.00278 0.00278 -0.00469 0.00278 -0.00625 0.00208 C -0.00261 0.01688 0 0.01619 -0.00781 0.01272 C -0.00729 0.00994 -0.0059 0.00694 -0.00625 0.00416 C -0.0066 0.00208 -0.00799 0.00023 -0.00955 0 C -0.01163 -0.00046 -0.01788 0.00208 -0.0158 0.00208 C -0.01146 0.00208 -0.00729 0.0007 -0.00313 0 C -0.00313 0 -0.00417 -0.00416 -0.00469 -0.00624 C -0.00677 -0.00555 -0.01007 -0.0067 -0.01111 -0.00416 C -0.01493 0.00578 -0.00695 0.00833 -0.00313 0.01064 C -0.00521 0.01133 -0.00729 0.01318 -0.00955 0.01272 C -0.01163 0.01226 -0.01945 0.00139 -0.01111 0.0148 C -0.01007 0.01642 -0.00886 0.01757 -0.00781 0.01896 C -0.00018 0.01203 0 -0.00393 0 0.02544 C 0 0.02914 0 0.01781 -0.00156 0.0148 C -0.00243 0.01295 -0.00469 0.01341 -0.00625 0.01272 C -0.00729 0.01295 -0.03056 0.01434 -0.0158 0.02127 C -0.0125 0.02035 -0.00313 0.02058 -0.00469 0.01064 C -0.00504 0.00833 -0.00799 0.00925 -0.00955 0.00856 C -0.0125 0.01041 -0.03247 0.0222 -0.0158 0.01688 C -0.01024 0.00601 -0.01198 0.01364 -0.02066 0.00856 C -0.02899 0.0037 -0.02066 0.00416 -0.02535 0.0041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0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9 C -0.00486 0.00323 -0.01059 0.01156 -0.0158 0.02104 C -0.01528 0.02381 -0.01632 0.0289 -0.01424 0.02959 C -0.00018 0.03445 0.00955 0.02219 0.02066 0.01479 C 0.02118 0.01318 0.02673 0.003 0.02222 0 C 0.02083 -0.00093 0.01909 0.00138 0.01753 0.00208 C 0.01354 0.01826 0.01371 0.0104 0.01597 0.02543 C 0.03472 0.02312 0.0368 0.02081 0.05243 0.01271 C 0.0618 0.00023 0.05833 0.00624 0.06354 -0.00417 C 0.0559 -0.0148 0.05416 -0.00232 0.0493 0.00416 C 0.04114 0.01502 0.03316 0.02242 0.02708 0.03583 C 0.02656 0.03861 0.02396 0.04647 0.02552 0.04439 C 0.0276 0.04161 0.02847 0.03745 0.02864 0.03375 C 0.02899 0.0252 0.0276 0.01687 0.02708 0.00832 C 0.021 0.01387 0.01632 0.02104 0.01267 0.02959 C 0.01146 0.03237 0.01041 0.03514 0.00955 0.03791 C 0.00885 0.04 0.00729 0.04647 0.00798 0.04439 C 0.01354 0.02936 0.00798 0.03768 0.01441 0.02959 C 0.01545 0.02612 0.01614 0.02242 0.01753 0.01896 C 0.01927 0.01456 0.02378 0.00624 0.02378 0.00624 C 0.0243 0.00277 0.02673 -0.00093 0.02552 -0.00417 C 0.02465 -0.00648 0.02309 -0.00024 0.02222 0.00208 C 0.01979 0.00901 0.01597 0.02312 0.01597 0.02312 C 0.01649 0.02659 0.01562 0.03121 0.01753 0.03375 C 0.01944 0.03653 0.02482 0.0282 0.02552 0.02751 C 0.0335 0.01896 0.04201 0.01156 0.0493 0.00208 C 0.04288 -0.00602 0.03871 -0.00024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1 C 0.00156 0.02959 0.01198 0.02474 0.02066 0.01479 C 0.02239 0.01271 0.02413 0.01063 0.02552 0.00832 C 0.02778 0.00439 0.03177 -0.00417 0.03177 -0.00417 C 0.03229 -0.00694 0.03507 -0.01087 0.03333 -0.01272 C 0.03125 -0.0148 0.02795 -0.01203 0.02552 -0.01064 C 0.00295 0.00323 0.02604 -0.00532 0.00955 0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0 0.01687 C -0.00243 0.02635 -0.01111 0.03815 0.00156 0.02543 C 0.00364 0.01965 0.00642 0.01433 0.00798 0.00832 C 0.0085 0.00624 0.00955 0 0.00955 0.00208 C 0.00955 0.00508 0.0085 0.00786 0.00798 0.01063 C 0.00955 0.03283 0.00868 0.03468 0.01909 0.04855 C 0.02361 0.03838 0.03298 0.02104 0.01909 0.01479 C 0.01354 0.02196 0.01041 0.02612 0.00798 0.03583 C 0.01458 0.04508 0.02291 0.03861 0.03021 0.03375 C 0.03403 0.02358 0.03489 0.01502 0.02864 0.00624 C 0.02396 0.00693 0.01892 0.00624 0.01441 0.00832 C 0.0085 0.01086 0.00399 0.01734 -0.00157 0.02104 C -0.004 0.02774 -0.00782 0.03422 -0.00313 0.04231 C -0.00209 0.04393 0 0.04092 0.00156 0.04023 C 0.00677 0.03329 0.01319 0.0289 0.01909 0.02312 C 0.02274 0.01318 0.0243 0.00878 0.02222 -0.00209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12 C 0.04896 0.03028 0.04531 0.02797 0.04288 0.03791 C 0.0434 0.04138 0.04375 0.04508 0.04444 0.04855 C 0.04479 0.05086 0.04757 0.05433 0.046 0.05502 C 0.04375 0.05595 0.04184 0.05202 0.03975 0.05063 C 0.02812 0.02011 0.03298 0.02982 0.06823 0.02751 C 0.07135 0.02682 0.07482 0.02705 0.07778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2 0.05399 0.01687 C 0.05069 0.01942 0.04444 0.02543 0.04444 0.02543 C 0.0434 0.02751 0.03941 0.03098 0.04132 0.03167 C 0.04132 0.03167 0.05312 0.02659 0.05555 0.02543 C 0.05712 0.02474 0.05885 0.02381 0.06041 0.02312 C 0.06198 0.02242 0.0651 0.02104 0.0651 0.02104 C 0.06666 0.01896 0.06875 0.01734 0.06996 0.01479 C 0.07083 0.01294 0.07309 0.00924 0.07153 0.00832 C 0.06909 0.0067 0.06614 0.00994 0.06354 0.01063 C 0.0625 0.01271 0.0585 0.01641 0.06041 0.01687 C 0.06475 0.0178 0.07309 0.01271 0.07309 0.01271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0 C 0.03073 -0.00209 0.03281 -0.00463 0.03177 -0.00648 C 0.02847 -0.01249 0.0118 -0.00162 0.00798 0 C 0.0026 0.00485 0.00052 0.00647 -0.00157 0.01479 C 0.00416 0.01734 0.01597 0.02104 0.01597 0.02104 C 0.02239 0.02705 0.03073 0.03052 0.03819 0.03375 C 0.04236 0.03745 0.05034 0.04323 0.03333 0.03583 C 0.02673 0.03283 0.02153 0.02566 0.01441 0.02312 C 0.01284 0.02034 0.00989 0.01826 0.00955 0.01479 C 0.00712 -0.01642 0.01823 -0.02844 0.00642 -0.01272 C 0.00295 0.00161 0.00503 -0.00209 -0.00157 0.00832 C -0.00261 0.00994 -0.00382 0.01109 -0.00469 0.01271 C -0.00591 0.01479 -0.00955 0.01965 -0.00782 0.01896 C 0.0026 0.01433 0.01128 0.00855 0.02222 0.00624 C 0.02951 0.01595 0.03628 0.02265 0.02378 0.04439 C 0.02083 0.04948 0.01528 0.03861 0.01111 0.03583 C 0.0092 0.03445 0.00833 0.03121 0.00642 0.02959 C 0.00399 0.02751 0.00087 0.02751 -0.00157 0.02543 C -0.01025 0.01803 -0.01945 0.00786 -0.02691 -0.00209 C -0.01233 -0.00694 -0.02275 -0.00393 0.00486 -0.00648 C 0.00798 -0.00671 0.00156 0.00069 0 0.00416 C -0.00191 0.00809 -0.00313 0.01248 -0.00469 0.01687 C -0.0099 0.0319 -0.01511 0.04763 -0.02222 0.06127 C -0.02275 0.06404 -0.02188 0.06844 -0.02379 0.06982 C -0.02535 0.07075 -0.025 0.06566 -0.02535 0.06335 C -0.02604 0.05919 -0.02622 0.05479 -0.02691 0.05063 C -0.0283 0.04138 -0.02986 0.03213 -0.03177 0.02312 C -0.03125 0.01479 -0.03229 0.00578 -0.03004 -0.00209 C -0.02952 -0.00417 -0.02657 -0.00139 -0.02535 0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417 C 0.00903 -0.0007 0.01406 -0.00763 0.02222 -0.0148 C 0.0217 -0.01688 0.02222 -0.02058 0.02066 -0.02128 C 0.01215 -0.02451 0.01111 -0.01919 0.00798 -0.01272 C 0.01163 0.00208 0.00642 -0.0148 0.01441 -0.00209 C 0.01597 0.00023 0.01649 0.00346 0.01753 0.00624 C 0.01267 0.03306 -0.01337 0.01803 -0.03004 0.01063 C -0.03108 0.00924 -0.03247 0.00809 -0.03334 0.00624 C -0.03941 -0.00717 -0.02518 -0.00995 -0.01893 -0.01272 C -0.01667 -0.00047 -0.01979 0.00138 -0.02222 0.01271 C -0.02275 0.01549 -0.02292 0.01849 -0.02379 0.02104 C -0.02448 0.02335 -0.02691 0.03005 -0.02691 0.02751 C -0.02691 0.01734 -0.01632 0.00739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6 0.01597 0.04647 C 0.01545 0.04855 0.01267 0.04786 0.01111 0.04855 C 0.00955 0.04647 0.00781 0.04462 0.00642 0.04231 C 0.00399 0.03838 0 0.02959 0 0.02959 C 0.00052 0.02474 -0.00104 0.01826 0.00156 0.01479 C 0.00521 0.00994 0.01597 0.00832 0.01597 0.00832 C 0.00486 0.00763 -0.00677 0.01086 -0.01736 0.00624 C -0.02101 0.00462 -0.01077 0.00092 -0.00782 -0.00209 C -0.00573 -0.00417 -0.004 -0.00717 -0.00157 -0.00856 C 0.00139 -0.01018 0.00486 -0.00995 0.00798 -0.01064 C 0.00955 -0.01133 0.01337 -0.01457 0.01267 -0.01272 C 0.01093 -0.00787 0.00278 -0.00486 0 -0.00209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7 -0.03854 -0.00417 -0.03959 -0.00209 C -0.03907 0.00277 -0.03976 0.00832 -0.03802 0.01271 C -0.03594 0.01826 -0.02639 0.02335 -0.02222 0.02543 C -0.01528 0.02474 -0.00816 0.02612 -0.00157 0.02312 C 0.00243 0.02127 0.00208 0.00924 0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0 0.02959 C 0.00225 0.03075 0.00416 0.02659 0.00642 0.02543 C 0.00798 0.0245 0.00955 0.02404 0.01111 0.02312 C 0.021 0.01711 0.02951 0.01063 0.03975 0.00624 C 0.03819 0.01479 0.03698 0.02011 0.03333 0.02751 C 0.03021 0.04023 0.02639 0.04693 0.01753 0.05271 C -0.00261 0.04739 -0.01146 0.04508 -0.02691 0.02959 C -0.03455 0.01433 -0.03247 0.02173 -0.0349 0.00832 C -0.03438 0.00208 -0.03733 -0.00717 -0.03334 -0.01064 C -0.03021 -0.01341 -0.02795 -0.00347 -0.02535 0 C -0.01806 0.00948 -0.0132 0.01156 -0.00313 0.01479 C 0.0033 0.0141 0.00972 0.0141 0.01597 0.01271 C 0.01927 0.01202 0.02239 0.00971 0.02552 0.00832 C 0.02708 0.00763 0.03021 0.00624 0.03021 0.00624 C 0.03177 0.00416 0.03437 0.00277 0.03489 0 C 0.03541 -0.00278 0.03541 -0.00787 0.03333 -0.00856 C 0.03003 -0.00972 0.02691 -0.00555 0.02378 -0.00417 C 0.01458 0 0.00382 0.01595 -0.00157 0.02543 C -0.00278 0.03052 -0.00469 0.04138 -0.00469 0.02104 C -0.00469 0.00393 -0.00434 0.00531 0 -0.00648 C 0.00191 0.0067 0.00416 0.01849 0.00156 0.03167 C -0.00591 0.02427 -0.01146 0.01919 -0.02066 0.01687 C -0.02222 0.01549 -0.02361 0.01364 -0.02535 0.01271 C -0.02847 0.01086 -0.0349 0.00832 -0.0349 0.00832 C -0.03091 -0.00787 -0.01372 -0.0081 -0.00313 -0.01272 C -0.00104 -0.01203 0.00208 -0.01318 0.0033 -0.01064 C 0.00416 -0.00902 0.00087 -0.0081 0 -0.00648 C -0.01025 0.01364 0.00208 -0.00763 -0.00469 0.00832 C -0.0066 0.01271 -0.01111 0.02104 -0.01111 0.02104 C -0.01476 0.03791 -0.01702 0.06682 -0.01424 0.01271 C -0.0066 0.01942 -0.00191 0.02844 0.00642 0.03375 C 0.01111 0.03306 0.01597 0.03283 0.02066 0.03167 C 0.02396 0.03075 0.03021 0.02751 0.03021 0.02751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39 C 0.00399 0.02982 0.0033 0.01479 0.00156 -0.00209 C -0.00365 0.01179 0 0.00046 -0.00313 0.01687 C -0.0033 0.0178 -0.00712 0.03167 -0.00625 0.03167 C -0.00382 0.03167 -0.00417 0.02612 -0.00313 0.02312 C 0 0.01387 0.00243 0.01017 0.00642 0.00208 C 0.00798 0.0104 0.00712 0.01965 0.00955 0.02751 C 0.01024 0.02959 0.01024 0.02289 0.01111 0.02104 C 0.01232 0.01849 0.01423 0.01664 0.01597 0.01479 C 0.021 0.00924 0.02465 0.00277 0.03021 -0.00209 C 0.03784 -0.02313 0.0283 -0.00093 0.02708 0.00416 C 0.02569 0.01826 0.02396 0.03306 0.02066 0.04647 C 0.01684 0.03607 0.01441 0.02612 0.01267 0.01479 C 0.01215 0.01133 0.01198 0.00763 0.01111 0.00416 C 0.01041 0.00185 0.00607 -0.00162 0.00798 -0.00209 C 0.01371 -0.0037 0.01962 -0.0007 0.02552 0 C 0.01788 0.00323 0.01093 0.00786 0.0033 0.01063 C 0.00225 0.00924 0.00087 0.00786 0 0.00624 C -0.00122 0.0037 -0.00226 -0.00486 -0.00313 -0.00209 C -0.00538 0.00508 -0.004 0.01341 -0.00469 0.02104 C -0.00504 0.0252 -0.0092 0.03213 -0.00625 0.03375 C -0.00278 0.0356 -0.00035 0.02728 0.0033 0.02543 C 0.00833 0.02289 0.01753 0.01479 0.01753 0.01479 C 0.01857 0.01271 0.021 0.01086 0.02066 0.00832 C 0.01962 0.00069 0.01146 0.00555 0.00955 0.00624 C 0.00191 0.01156 -0.0033 0.01803 -0.00782 0.02751 C -0.00295 0.02959 -0.00226 0.03121 0.0033 0.02751 C 0.00659 0.0252 0.01267 0.01896 0.01267 0.01896 C 0.0151 0.01017 0.01614 0.00739 0.01441 -0.00209 C 0.01198 0.00092 0.0092 0.00393 0.00798 0.00832 C 0.00538 0.0178 0.00712 0.02265 0.00156 0.02959 C 0.00104 0.03306 -0.00087 0.0437 0 0.04023 C 0.00052 0.03815 0.00034 0.03537 0.00156 0.03375 C 0.0026 0.03237 0.00382 0.03098 0.00486 0.02959 C 0.00781 0.01734 0.01736 0.00693 0.02552 0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88 C -0.00174 0.00508 0.00521 0.02751 0 0.04855 C -0.00226 0.03953 -0.00434 0.03422 -0.00955 0.02751 C -0.01285 0.01433 -0.0158 0.01225 -0.00625 0.00416 C 0.00173 0.00485 0.00972 0.00393 0.01753 0.00624 C 0.01892 0.0067 0.01528 0.00901 0.01441 0.01063 C 0.01302 0.01318 0.01232 0.01618 0.01111 0.01896 C 0.00607 0.03052 0.00243 0.043 -0.00625 0.05063 C -0.01528 0.0467 -0.0217 0.03791 -0.02691 0.02751 C -0.029 0.01919 -0.02726 0.01433 -0.02535 0.00624 C -0.02483 0.01341 -0.02847 0.02427 -0.02379 0.02751 C -0.01979 0.03028 -0.01893 0.01063 -0.01893 0.01063 C -0.01268 0.01896 -0.01528 0.01364 -0.01268 0.02312 C -0.01111 0.0289 -0.00782 0.04023 -0.00782 0.04023 C 0.00017 0.02358 0.00885 0.00786 0.01909 -0.00648 C 0.01979 0 0.02239 0.0141 0.01909 0.02104 C 0.01823 0.02289 0.01823 0.01687 0.01753 0.01479 C 0.01475 0.00739 0.01198 0.00462 0.00642 0.00208 C -0.00434 0.0067 -0.00782 0.01595 -0.01111 0.02959 C -0.01059 0.03237 -0.01163 0.03699 -0.00955 0.03791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4 0.00156 0.00832 C -0.0007 0.02081 -0.00521 0.03468 0.00642 0.04023 C 0.00798 0.03953 0.00955 0.03884 0.01111 0.03791 C 0.01337 0.03676 0.01528 0.03491 0.01753 0.03375 C 0.02066 0.03213 0.02708 0.02959 0.02708 0.02959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8 0.00647 0.00486 -0.00209 C 0.01111 0.00901 0.01111 0.0215 0.01597 0.03375 C 0.01788 0.02612 0.01875 0.01826 0.02066 0.01063 C 0.01857 -0.01249 0.02205 -0.0074 0.00955 -0.00209 C 0.00798 -0.0007 0.00642 0.00092 0.00486 0.00208 C -0.00521 0.00948 -0.01528 0.01479 0 0.00624 C 0.00712 0.00716 0.01684 0.00439 0.02222 0.01271 C 0.02465 0.01664 0.02864 0.02543 0.02864 0.02543 C 0.0309 0.04 0.03281 0.04069 0.02864 0.05502 C 0.01319 0.05225 0.00451 0.0467 -0.00782 0.03375 C -0.01337 0.01988 -0.01771 -0.00024 -0.00782 -0.01272 C 0.00139 -0.00024 -0.00209 -0.00625 0.0033 0.00416 C 0.00937 -0.00393 0.01406 -0.00717 0.00642 -0.02336 C 0.00521 -0.02613 0.00208 -0.02035 0 -0.01896 C -0.00295 -0.00694 -0.00122 0.00416 0.00798 0.00832 C 0.01996 0.003 0.01528 -0.01758 0.00642 -0.02544 C 0.00434 -0.02474 0.00173 -0.02521 0 -0.02336 C -0.00226 -0.02081 -0.00191 -0.01318 0 -0.01064 C 0.00121 -0.00902 0.0033 -0.00925 0.00486 -0.00856 C 0.00903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7 0.003 -0.00625 0.01479 C -0.01163 0.00809 -0.01337 0.00809 -0.02066 0.01063 C -0.0257 0.01942 -0.03299 0.03237 -0.02066 0.03791 C -0.01997 0.03676 -0.01372 0.0282 -0.01893 0.02543 C -0.02101 0.02427 -0.02327 0.02682 -0.02535 0.02751 C -0.03021 0.03699 -0.03438 0.03838 -0.03004 0.04855 C -0.029 0.05109 -0.02691 0.05294 -0.02535 0.05502 C -0.01528 0.05433 -0.00504 0.05549 0.00486 0.05271 C 0.00642 0.05225 0.00764 0.04809 0.00642 0.04647 C 0.00521 0.04485 0.00312 0.04786 0.00156 0.04855 C 0.00104 0.05063 -0.00122 0.05341 0 0.05502 C 0.00121 0.05664 0.00347 0.0541 0.00486 0.05271 C 0.00677 0.05109 0.00798 0.04855 0.00955 0.04647 C 0.01111 0.03791 0.01319 0.03375 0.01111 0.02543 C 0.00955 0.02751 0.00764 0.02913 0.00642 0.03167 C 0.00555 0.03352 0.00347 0.03676 0.00486 0.03791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0 0.01433 0 0.01687 C 0 0.01896 0.00191 0.02173 0.0033 0.02104 C 0.00486 0.02034 0.00434 0.01687 0.00486 0.01479 C 0.00382 0.01341 0.00295 0.01017 0.00156 0.01063 C 0.00069 0.01086 -0.00504 0.02127 0 0.02312 C 0.00208 0.02381 0.00434 0.02474 0.00642 0.02543 C 0.0059 0.02335 0.00486 0.02127 0.00486 0.01896 C 0.00486 0.01803 0.00642 0.01687 0.00642 0.01687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687 C -0.00452 -0.0044 -0.00174 0.00208 0.01597 0.00624 C 0.02187 0.01271 0.02517 0.01826 0.03021 0.02543 C 0.03385 0.03976 0.03559 0.03468 0.03021 0.04231 C 0.01666 0.03976 0.01302 0.03445 0.00156 0.02959 C -0.00417 0.02173 -0.0099 0.01133 0.00156 0.00624 C 0.00521 0.00693 0.0092 0.00624 0.01267 0.00832 C 0.01545 0.00994 0.01684 0.01433 0.01909 0.01687 C 0.025 0.02358 0.02934 0.03052 0.03489 0.03791 C 0.02986 0.0178 0.01354 0.01248 0 0.00624 C -0.00851 0.00693 -0.03386 0.00832 -0.02535 0.00832 C -0.00834 0.00832 0.0085 0.00531 0.02552 0.00624 C 0.02934 0.00647 0.01805 0.00901 0.01441 0.01063 C 0.00642 0.01433 0.00764 0.01364 0.00156 0.01896 C 0.00607 0.00277 -0.00052 0.02289 0.00798 0.00832 C 0.00903 0.0067 0.0085 0.0037 0.00955 0.00208 C 0.01093 -0.00024 0.02274 -0.00763 0.00798 0.00208 C 0.00694 0.00555 0.00573 0.00901 0.00486 0.01271 C 0.00416 0.01549 0.00225 0.01849 0.0033 0.02104 C 0.00434 0.02358 0.00746 0.02242 0.00955 0.02312 C 0.02448 0.01664 0.02153 0.01318 0.01753 0.04023 C 0.00659 0.03791 0.0059 0.0356 -0.00313 0.03167 C -0.00747 0.02289 -0.01129 0.01618 -0.01424 0.00624 C -0.01372 0.00346 -0.01476 -0.00139 -0.01268 -0.00209 C -0.00278 -0.00532 0.00937 0.01664 0.01909 0.02104 C 0.02812 0.02936 0.03854 0.02867 0.03177 0.00832 C 0.03073 0.00508 0.0243 0.003 0.02222 0.00208 C 0.01909 0.00277 0.01562 0.00231 0.01267 0.00416 C 0.00781 0.00739 0.00955 0.01664 0.01111 0.02104 C 0.0158 0.03445 0.02239 0.03583 0.01267 0.03167 C 0.00416 0.02381 -0.00191 0.01919 -0.00782 0.00832 C -0.00504 -0.00278 -0.00295 -0.00047 0.00486 0.00208 C 0.0158 0.01664 0.01059 0.01156 0.01909 0.01896 C 0.02153 0.02404 0.02205 0.02612 0.02552 0.02959 C 0.02847 0.0326 0.03489 0.03791 0.03489 0.03791 C 0.03923 0.02242 0.02951 0.00878 0.01909 0.00416 C 0.01041 0.00809 0.0125 0.00485 0.01597 0.02543 C 0.01649 0.02844 0.01979 0.03075 0.01909 0.03375 C 0.01857 0.03583 0.01597 0.0326 0.01441 0.03167 C 0.00816 0.02751 0.00399 0.02011 0 0.01271 C 0.00191 -0.00024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67 C 0.01093 0.03121 0.00833 0.01387 0.0033 0.02751 C 0.00208 0.03075 0.00434 0.03445 0.00486 0.03791 C 0.00972 0.03468 0.01875 0.03098 0.01267 0.02104 C 0.01163 0.01942 0.00955 0.01965 0.00798 0.01896 C 0.00642 0.02173 0.00468 0.0245 0.0033 0.02751 C 0.00243 0.02936 0.00312 0.03445 0.00156 0.03375 C -0.0007 0.03283 -0.00052 0.0282 -0.00157 0.02543 C -0.00209 0.02265 -0.00313 0.01387 -0.00313 0.01687 C -0.00313 0.04023 0.00104 0.03144 0.01111 0.02312 C 0.00937 0.03052 0.00746 0.03653 0.0033 0.04231 C 0.00278 0.03953 0.00121 0.03676 0.00156 0.03375 C 0.00191 0.03121 0.00486 0.02497 0.00486 0.02751 C 0.00486 0.03283 0.00121 0.03722 0 0.04231 C -0.00052 0.04023 -0.00278 0.03745 -0.00157 0.03583 C -0.00052 0.03445 0.00069 0.03861 0.00156 0.04023 C 0.00295 0.04277 0.00364 0.04578 0.00486 0.04855 C 0.00833 0.05664 0.00659 0.05433 0.01267 0.05711 C 0.01753 0.03884 0.00885 0.03028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0 C 0.00729 -0.0037 0.00607 0.00254 0.00798 0.01271 C 0.00538 0.03375 0.00486 0.03005 -0.01111 0.02751 C -0.01684 0.01942 -0.01528 0.01595 -0.00782 0.01271 C 0.00278 0.01618 0 0.02081 0.00156 0.03583 C 0.00555 0.02173 0.00816 0.00994 -0.00469 0.00416 C -0.01059 0.00485 -0.01684 0.00323 -0.02222 0.00624 C -0.03073 0.01086 -0.01754 0.02381 -0.0158 0.02543 C 0.01909 0.02335 0.01805 0.02774 0.04132 0.01271 C 0.0375 -0.00301 0.02951 0.00739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39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2 -0.0066 0.01479 -0.0158 0.01063 C -0.00521 0.00994 0.00555 0.01133 0.01597 0.00832 C 0.01788 0.00786 0.01458 0.00231 0.01267 0.00208 C 0 0.00069 -0.01268 0.00346 -0.02535 0.00416 C -0.02066 0.00485 -0.0158 0.00462 -0.01111 0.00624 C -0.0092 0.00693 -0.00816 0.01017 -0.00625 0.01063 C 0 0.01225 0.00642 0.01202 0.01267 0.01271 C 0.00798 0.01687 0.0033 0.01896 -0.00157 0.02312 C -0.00382 0.01387 -0.0007 0.00971 0.0033 0.00208 C 0.00712 0.01479 0.00503 0.02404 0.00642 0.03791 C 0.01597 0.01896 0.00416 0.0437 0.01111 0.02543 C 0.01319 0.01988 0.01736 0.01526 0.01111 0.02312 C 0.01007 0.02589 0.00885 0.02867 0.00798 0.03167 C 0.0033 0.04901 0.00816 0.0363 0.01111 0.03167 C 0.0125 0.02936 0.01441 0.02751 0.01597 0.02543 C 0.01701 0.02265 0.01771 0.01942 0.01909 0.01687 C 0.02031 0.01456 0.02413 0.00786 0.02378 0.01063 C 0.02291 0.01687 0.01753 0.02751 0.01753 0.02751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0 C 0.01354 -0.00185 0.01093 0.00092 0.00955 0.00208 C 0.00347 0.00693 -0.0092 0.01595 -0.01424 0.02543 C -0.01597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55 C -0.01302 0.01387 -0.02101 0.00786 -0.00313 0 C -0.0007 0.02867 -0.0066 0.04971 0.00486 0.03167 C 0.01059 0.02289 0.00468 0.02705 0.01267 0.02312 C 0.00885 0.02173 -0.01372 0.01942 0.0033 0.02543 C 0.01545 0.04161 0.00017 0.01826 -0.00157 0.01479 C -0.00104 0.0282 -0.00122 0.04161 0 0.05502 C 0.00017 0.05734 0.00034 0.05017 0.00156 0.04855 C 0.00538 0.04416 0.01007 0.04161 0.01441 0.03791 C 0.01597 0.03653 0.01909 0.03375 0.01909 0.03375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2 -0.00625 0.01687 C -0.00434 0.01919 -0.00191 0.02081 0 0.02312 C 0.01093 0.03607 0.00364 0.0319 0.01267 0.03583 C 0.01111 0.03375 0.00903 0.03213 0.00798 0.02959 C 0.00451 0.0215 0.00885 0.01595 0.0033 0.02751 C 0.00278 0.03028 0.00208 0.03306 0.00156 0.03583 C -0.00295 0.05872 -0.00434 0.05641 0.00798 0.04023 C 0.0092 0.03861 0.01111 0.03861 0.01267 0.03791 C 0.0158 0.03375 0.01909 0.02959 0.02222 0.02543 C 0.02326 0.02404 0.02552 0.02104 0.02552 0.02104 C 0.01632 0.01803 0.00312 0.01318 -0.00469 0.01687 C -0.00695 0.0178 0.00972 0.0289 0.01111 0.02959 C 0.01371 0.03121 0.01649 0.03237 0.01909 0.03375 C 0.01857 0.03098 0.01823 0.0282 0.01753 0.02543 C 0.01666 0.02127 0.01441 0.01271 0.01441 0.01271 C 0.00798 0.02081 0.01389 0.01225 0.00798 0.02543 C 0.00607 0.02982 0.00156 0.03791 0.00156 0.03791 C -0.00087 0.04786 -0.00226 0.0578 -0.00469 0.06751 C -0.00521 0.06474 -0.00625 0.06196 -0.00625 0.05919 C -0.00625 0.0437 -0.01025 0.02635 -0.00469 0.01271 C -0.00226 0.00647 0.00278 0.02265 0.00642 0.02751 C 0.00903 0.03098 0.0118 0.03445 0.01441 0.03791 C 0.01597 0.04 0.01909 0.04439 0.01909 0.04439 C 0.01909 0.04439 0.01302 0.03676 0.00955 0.03375 C 0.00798 0.02751 0.00729 0.02404 0.01111 0.0189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9 C -0.00486 0.00323 -0.01059 0.01156 -0.0158 0.02104 C -0.01528 0.02381 -0.01632 0.0289 -0.01424 0.02959 C -0.00018 0.03445 0.00955 0.02219 0.02066 0.01479 C 0.02118 0.01318 0.02673 0.003 0.02222 0 C 0.02083 -0.00093 0.01909 0.00138 0.01753 0.00208 C 0.01354 0.01826 0.01371 0.0104 0.01597 0.02543 C 0.03472 0.02312 0.0368 0.02081 0.05243 0.01271 C 0.0618 0.00023 0.05833 0.00624 0.06354 -0.00417 C 0.0559 -0.0148 0.05416 -0.00232 0.0493 0.00416 C 0.04114 0.01502 0.03316 0.02242 0.02708 0.03583 C 0.02656 0.03861 0.02396 0.04647 0.02552 0.04439 C 0.0276 0.04161 0.02847 0.03745 0.02864 0.03375 C 0.02899 0.0252 0.0276 0.01687 0.02708 0.00832 C 0.021 0.01387 0.01632 0.02104 0.01267 0.02959 C 0.01146 0.03237 0.01041 0.03514 0.00955 0.03791 C 0.00885 0.04 0.00729 0.04647 0.00798 0.04439 C 0.01354 0.02936 0.00798 0.03768 0.01441 0.02959 C 0.01545 0.02612 0.01614 0.02242 0.01753 0.01896 C 0.01927 0.01456 0.02378 0.00624 0.02378 0.00624 C 0.0243 0.00277 0.02673 -0.00093 0.02552 -0.00417 C 0.02465 -0.00648 0.02309 -0.00024 0.02222 0.00208 C 0.01979 0.00901 0.01597 0.02312 0.01597 0.02312 C 0.01649 0.02659 0.01562 0.03121 0.01753 0.03375 C 0.01944 0.03653 0.02482 0.0282 0.02552 0.02751 C 0.0335 0.01896 0.04201 0.01156 0.0493 0.00208 C 0.04288 -0.00602 0.03871 -0.00024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1 C 0.00156 0.02959 0.01198 0.02474 0.02066 0.01479 C 0.02239 0.01271 0.02413 0.01063 0.02552 0.00832 C 0.02778 0.00439 0.03177 -0.00417 0.03177 -0.00417 C 0.03229 -0.00694 0.03507 -0.01087 0.03333 -0.01272 C 0.03125 -0.0148 0.02795 -0.01203 0.02552 -0.01064 C 0.00295 0.00323 0.02604 -0.00532 0.00955 0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0 0.01687 C -0.00243 0.02635 -0.01111 0.03815 0.00156 0.02543 C 0.00364 0.01965 0.00642 0.01433 0.00798 0.00832 C 0.0085 0.00624 0.00955 0 0.00955 0.00208 C 0.00955 0.00508 0.0085 0.00786 0.00798 0.01063 C 0.00955 0.03283 0.00868 0.03468 0.01909 0.04855 C 0.02361 0.03838 0.03298 0.02104 0.01909 0.01479 C 0.01354 0.02196 0.01041 0.02612 0.00798 0.03583 C 0.01458 0.04508 0.02291 0.03861 0.03021 0.03375 C 0.03403 0.02358 0.03489 0.01502 0.02864 0.00624 C 0.02396 0.00693 0.01892 0.00624 0.01441 0.00832 C 0.0085 0.01086 0.00399 0.01734 -0.00157 0.02104 C -0.004 0.02774 -0.00782 0.03422 -0.00313 0.04231 C -0.00209 0.04393 0 0.04092 0.00156 0.04023 C 0.00677 0.03329 0.01319 0.0289 0.01909 0.02312 C 0.02274 0.01318 0.0243 0.00878 0.02222 -0.00209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12 C 0.04896 0.03028 0.04531 0.02797 0.04288 0.03791 C 0.0434 0.04138 0.04375 0.04508 0.04444 0.04855 C 0.04479 0.05086 0.04757 0.05433 0.046 0.05502 C 0.04375 0.05595 0.04184 0.05202 0.03975 0.05063 C 0.02812 0.02011 0.03298 0.02982 0.06823 0.02751 C 0.07135 0.02682 0.07482 0.02705 0.07778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2 0.05399 0.01687 C 0.05069 0.01942 0.04444 0.02543 0.04444 0.02543 C 0.0434 0.02751 0.03941 0.03098 0.04132 0.03167 C 0.04132 0.03167 0.05312 0.02659 0.05555 0.02543 C 0.05712 0.02474 0.05885 0.02381 0.06041 0.02312 C 0.06198 0.02242 0.0651 0.02104 0.0651 0.02104 C 0.06666 0.01896 0.06875 0.01734 0.06996 0.01479 C 0.07083 0.01294 0.07309 0.00924 0.07153 0.00832 C 0.06909 0.0067 0.06614 0.00994 0.06354 0.01063 C 0.0625 0.01271 0.0585 0.01641 0.06041 0.01687 C 0.06475 0.0178 0.07309 0.01271 0.07309 0.01271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0 C 0.03073 -0.00209 0.03281 -0.00463 0.03177 -0.00648 C 0.02847 -0.01249 0.0118 -0.00162 0.00798 0 C 0.0026 0.00485 0.00052 0.00647 -0.00157 0.01479 C 0.00416 0.01734 0.01597 0.02104 0.01597 0.02104 C 0.02239 0.02705 0.03073 0.03052 0.03819 0.03375 C 0.04236 0.03745 0.05034 0.04323 0.03333 0.03583 C 0.02673 0.03283 0.02153 0.02566 0.01441 0.02312 C 0.01284 0.02034 0.00989 0.01826 0.00955 0.01479 C 0.00712 -0.01642 0.01823 -0.02844 0.00642 -0.01272 C 0.00295 0.00161 0.00503 -0.00209 -0.00157 0.00832 C -0.00261 0.00994 -0.00382 0.01109 -0.00469 0.01271 C -0.00591 0.01479 -0.00955 0.01965 -0.00782 0.01896 C 0.0026 0.01433 0.01128 0.00855 0.02222 0.00624 C 0.02951 0.01595 0.03628 0.02265 0.02378 0.04439 C 0.02083 0.04948 0.01528 0.03861 0.01111 0.03583 C 0.0092 0.03445 0.00833 0.03121 0.00642 0.02959 C 0.00399 0.02751 0.00087 0.02751 -0.00157 0.02543 C -0.01025 0.01803 -0.01945 0.00786 -0.02691 -0.00209 C -0.01233 -0.00694 -0.02275 -0.00393 0.00486 -0.00648 C 0.00798 -0.00671 0.00156 0.00069 0 0.00416 C -0.00191 0.00809 -0.00313 0.01248 -0.00469 0.01687 C -0.0099 0.0319 -0.01511 0.04763 -0.02222 0.06127 C -0.02275 0.06404 -0.02188 0.06844 -0.02379 0.06982 C -0.02535 0.07075 -0.025 0.06566 -0.02535 0.06335 C -0.02604 0.05919 -0.02622 0.05479 -0.02691 0.05063 C -0.0283 0.04138 -0.02986 0.03213 -0.03177 0.02312 C -0.03125 0.01479 -0.03229 0.00578 -0.03004 -0.00209 C -0.02952 -0.00417 -0.02657 -0.00139 -0.02535 0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417 C 0.00903 -0.0007 0.01406 -0.00763 0.02222 -0.0148 C 0.0217 -0.01688 0.02222 -0.02058 0.02066 -0.02128 C 0.01215 -0.02451 0.01111 -0.01919 0.00798 -0.01272 C 0.01163 0.00208 0.00642 -0.0148 0.01441 -0.00209 C 0.01597 0.00023 0.01649 0.00346 0.01753 0.00624 C 0.01267 0.03306 -0.01337 0.01803 -0.03004 0.01063 C -0.03108 0.00924 -0.03247 0.00809 -0.03334 0.00624 C -0.03941 -0.00717 -0.02518 -0.00995 -0.01893 -0.01272 C -0.01667 -0.00047 -0.01979 0.00138 -0.02222 0.01271 C -0.02275 0.01549 -0.02292 0.01849 -0.02379 0.02104 C -0.02448 0.02335 -0.02691 0.03005 -0.02691 0.02751 C -0.02691 0.01734 -0.01632 0.00739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6 0.01597 0.04647 C 0.01545 0.04855 0.01267 0.04786 0.01111 0.04855 C 0.00955 0.04647 0.00781 0.04462 0.00642 0.04231 C 0.00399 0.03838 0 0.02959 0 0.02959 C 0.00052 0.02474 -0.00104 0.01826 0.00156 0.01479 C 0.00521 0.00994 0.01597 0.00832 0.01597 0.00832 C 0.00486 0.00763 -0.00677 0.01086 -0.01736 0.00624 C -0.02101 0.00462 -0.01077 0.00092 -0.00782 -0.00209 C -0.00573 -0.00417 -0.004 -0.00717 -0.00157 -0.00856 C 0.00139 -0.01018 0.00486 -0.00995 0.00798 -0.01064 C 0.00955 -0.01133 0.01337 -0.01457 0.01267 -0.01272 C 0.01093 -0.00787 0.00278 -0.00486 0 -0.00209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7 -0.03854 -0.00417 -0.03959 -0.00209 C -0.03907 0.00277 -0.03976 0.00832 -0.03802 0.01271 C -0.03594 0.01826 -0.02639 0.02335 -0.02222 0.02543 C -0.01528 0.02474 -0.00816 0.02612 -0.00157 0.02312 C 0.00243 0.02127 0.00208 0.00924 0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0 0.02959 C 0.00225 0.03075 0.00416 0.02659 0.00642 0.02543 C 0.00798 0.0245 0.00955 0.02404 0.01111 0.02312 C 0.021 0.01711 0.02951 0.01063 0.03975 0.00624 C 0.03819 0.01479 0.03698 0.02011 0.03333 0.02751 C 0.03021 0.04023 0.02639 0.04693 0.01753 0.05271 C -0.00261 0.04739 -0.01146 0.04508 -0.02691 0.02959 C -0.03455 0.01433 -0.03247 0.02173 -0.0349 0.00832 C -0.03438 0.00208 -0.03733 -0.00717 -0.03334 -0.01064 C -0.03021 -0.01341 -0.02795 -0.00347 -0.02535 0 C -0.01806 0.00948 -0.0132 0.01156 -0.00313 0.01479 C 0.0033 0.0141 0.00972 0.0141 0.01597 0.01271 C 0.01927 0.01202 0.02239 0.00971 0.02552 0.00832 C 0.02708 0.00763 0.03021 0.00624 0.03021 0.00624 C 0.03177 0.00416 0.03437 0.00277 0.03489 0 C 0.03541 -0.00278 0.03541 -0.00787 0.03333 -0.00856 C 0.03003 -0.00972 0.02691 -0.00555 0.02378 -0.00417 C 0.01458 0 0.00382 0.01595 -0.00157 0.02543 C -0.00278 0.03052 -0.00469 0.04138 -0.00469 0.02104 C -0.00469 0.00393 -0.00434 0.00531 0 -0.00648 C 0.00191 0.0067 0.00416 0.01849 0.00156 0.03167 C -0.00591 0.02427 -0.01146 0.01919 -0.02066 0.01687 C -0.02222 0.01549 -0.02361 0.01364 -0.02535 0.01271 C -0.02847 0.01086 -0.0349 0.00832 -0.0349 0.00832 C -0.03091 -0.00787 -0.01372 -0.0081 -0.00313 -0.01272 C -0.00104 -0.01203 0.00208 -0.01318 0.0033 -0.01064 C 0.00416 -0.00902 0.00087 -0.0081 0 -0.00648 C -0.01025 0.01364 0.00208 -0.00763 -0.00469 0.00832 C -0.0066 0.01271 -0.01111 0.02104 -0.01111 0.02104 C -0.01476 0.03791 -0.01702 0.06682 -0.01424 0.01271 C -0.0066 0.01942 -0.00191 0.02844 0.00642 0.03375 C 0.01111 0.03306 0.01597 0.03283 0.02066 0.03167 C 0.02396 0.03075 0.03021 0.02751 0.03021 0.02751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39 C 0.00399 0.02982 0.0033 0.01479 0.00156 -0.00209 C -0.00365 0.01179 0 0.00046 -0.00313 0.01687 C -0.0033 0.0178 -0.00712 0.03167 -0.00625 0.03167 C -0.00382 0.03167 -0.00417 0.02612 -0.00313 0.02312 C 0 0.01387 0.00243 0.01017 0.00642 0.00208 C 0.00798 0.0104 0.00712 0.01965 0.00955 0.02751 C 0.01024 0.02959 0.01024 0.02289 0.01111 0.02104 C 0.01232 0.01849 0.01423 0.01664 0.01597 0.01479 C 0.021 0.00924 0.02465 0.00277 0.03021 -0.00209 C 0.03784 -0.02313 0.0283 -0.00093 0.02708 0.00416 C 0.02569 0.01826 0.02396 0.03306 0.02066 0.04647 C 0.01684 0.03607 0.01441 0.02612 0.01267 0.01479 C 0.01215 0.01133 0.01198 0.00763 0.01111 0.00416 C 0.01041 0.00185 0.00607 -0.00162 0.00798 -0.00209 C 0.01371 -0.0037 0.01962 -0.0007 0.02552 0 C 0.01788 0.00323 0.01093 0.00786 0.0033 0.01063 C 0.00225 0.00924 0.00087 0.00786 0 0.00624 C -0.00122 0.0037 -0.00226 -0.00486 -0.00313 -0.00209 C -0.00538 0.00508 -0.004 0.01341 -0.00469 0.02104 C -0.00504 0.0252 -0.0092 0.03213 -0.00625 0.03375 C -0.00278 0.0356 -0.00035 0.02728 0.0033 0.02543 C 0.00833 0.02289 0.01753 0.01479 0.01753 0.01479 C 0.01857 0.01271 0.021 0.01086 0.02066 0.00832 C 0.01962 0.00069 0.01146 0.00555 0.00955 0.00624 C 0.00191 0.01156 -0.0033 0.01803 -0.00782 0.02751 C -0.00295 0.02959 -0.00226 0.03121 0.0033 0.02751 C 0.00659 0.0252 0.01267 0.01896 0.01267 0.01896 C 0.0151 0.01017 0.01614 0.00739 0.01441 -0.00209 C 0.01198 0.00092 0.0092 0.00393 0.00798 0.00832 C 0.00538 0.0178 0.00712 0.02265 0.00156 0.02959 C 0.00104 0.03306 -0.00087 0.0437 0 0.04023 C 0.00052 0.03815 0.00034 0.03537 0.00156 0.03375 C 0.0026 0.03237 0.00382 0.03098 0.00486 0.02959 C 0.00781 0.01734 0.01736 0.00693 0.02552 0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88 C -0.00174 0.00508 0.00521 0.02751 0 0.04855 C -0.00226 0.03953 -0.00434 0.03422 -0.00955 0.02751 C -0.01285 0.01433 -0.0158 0.01225 -0.00625 0.00416 C 0.00173 0.00485 0.00972 0.00393 0.01753 0.00624 C 0.01892 0.0067 0.01528 0.00901 0.01441 0.01063 C 0.01302 0.01318 0.01232 0.01618 0.01111 0.01896 C 0.00607 0.03052 0.00243 0.043 -0.00625 0.05063 C -0.01528 0.0467 -0.0217 0.03791 -0.02691 0.02751 C -0.029 0.01919 -0.02726 0.01433 -0.02535 0.00624 C -0.02483 0.01341 -0.02847 0.02427 -0.02379 0.02751 C -0.01979 0.03028 -0.01893 0.01063 -0.01893 0.01063 C -0.01268 0.01896 -0.01528 0.01364 -0.01268 0.02312 C -0.01111 0.0289 -0.00782 0.04023 -0.00782 0.04023 C 0.00017 0.02358 0.00885 0.00786 0.01909 -0.00648 C 0.01979 0 0.02239 0.0141 0.01909 0.02104 C 0.01823 0.02289 0.01823 0.01687 0.01753 0.01479 C 0.01475 0.00739 0.01198 0.00462 0.00642 0.00208 C -0.00434 0.0067 -0.00782 0.01595 -0.01111 0.02959 C -0.01059 0.03237 -0.01163 0.03699 -0.00955 0.03791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4 0.00156 0.00832 C -0.0007 0.02081 -0.00521 0.03468 0.00642 0.04023 C 0.00798 0.03953 0.00955 0.03884 0.01111 0.03791 C 0.01337 0.03676 0.01528 0.03491 0.01753 0.03375 C 0.02066 0.03213 0.02708 0.02959 0.02708 0.02959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8 0.00647 0.00486 -0.00209 C 0.01111 0.00901 0.01111 0.0215 0.01597 0.03375 C 0.01788 0.02612 0.01875 0.01826 0.02066 0.01063 C 0.01857 -0.01249 0.02205 -0.0074 0.00955 -0.00209 C 0.00798 -0.0007 0.00642 0.00092 0.00486 0.00208 C -0.00521 0.00948 -0.01528 0.01479 0 0.00624 C 0.00712 0.00716 0.01684 0.00439 0.02222 0.01271 C 0.02465 0.01664 0.02864 0.02543 0.02864 0.02543 C 0.0309 0.04 0.03281 0.04069 0.02864 0.05502 C 0.01319 0.05225 0.00451 0.0467 -0.00782 0.03375 C -0.01337 0.01988 -0.01771 -0.00024 -0.00782 -0.01272 C 0.00139 -0.00024 -0.00209 -0.00625 0.0033 0.00416 C 0.00937 -0.00393 0.01406 -0.00717 0.00642 -0.02336 C 0.00521 -0.02613 0.00208 -0.02035 0 -0.01896 C -0.00295 -0.00694 -0.00122 0.00416 0.00798 0.00832 C 0.01996 0.003 0.01528 -0.01758 0.00642 -0.02544 C 0.00434 -0.02474 0.00173 -0.02521 0 -0.02336 C -0.00226 -0.02081 -0.00191 -0.01318 0 -0.01064 C 0.00121 -0.00902 0.0033 -0.00925 0.00486 -0.00856 C 0.00903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7 0.003 -0.00625 0.01479 C -0.01163 0.00809 -0.01337 0.00809 -0.02066 0.01063 C -0.0257 0.01942 -0.03299 0.03237 -0.02066 0.03791 C -0.01997 0.03676 -0.01372 0.0282 -0.01893 0.02543 C -0.02101 0.02427 -0.02327 0.02682 -0.02535 0.02751 C -0.03021 0.03699 -0.03438 0.03838 -0.03004 0.04855 C -0.029 0.05109 -0.02691 0.05294 -0.02535 0.05502 C -0.01528 0.05433 -0.00504 0.05549 0.00486 0.05271 C 0.00642 0.05225 0.00764 0.04809 0.00642 0.04647 C 0.00521 0.04485 0.00312 0.04786 0.00156 0.04855 C 0.00104 0.05063 -0.00122 0.05341 0 0.05502 C 0.00121 0.05664 0.00347 0.0541 0.00486 0.05271 C 0.00677 0.05109 0.00798 0.04855 0.00955 0.04647 C 0.01111 0.03791 0.01319 0.03375 0.01111 0.02543 C 0.00955 0.02751 0.00764 0.02913 0.00642 0.03167 C 0.00555 0.03352 0.00347 0.03676 0.00486 0.03791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0 0.01433 0 0.01687 C 0 0.01896 0.00191 0.02173 0.0033 0.02104 C 0.00486 0.02034 0.00434 0.01687 0.00486 0.01479 C 0.00382 0.01341 0.00295 0.01017 0.00156 0.01063 C 0.00069 0.01086 -0.00504 0.02127 0 0.02312 C 0.00208 0.02381 0.00434 0.02474 0.00642 0.02543 C 0.0059 0.02335 0.00486 0.02127 0.00486 0.01896 C 0.00486 0.01803 0.00642 0.01687 0.00642 0.01687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687 C -0.00452 -0.0044 -0.00174 0.00208 0.01597 0.00624 C 0.02187 0.01271 0.02517 0.01826 0.03021 0.02543 C 0.03385 0.03976 0.03559 0.03468 0.03021 0.04231 C 0.01666 0.03976 0.01302 0.03445 0.00156 0.02959 C -0.00417 0.02173 -0.0099 0.01133 0.00156 0.00624 C 0.00521 0.00693 0.0092 0.00624 0.01267 0.00832 C 0.01545 0.00994 0.01684 0.01433 0.01909 0.01687 C 0.025 0.02358 0.02934 0.03052 0.03489 0.03791 C 0.02986 0.0178 0.01354 0.01248 0 0.00624 C -0.00851 0.00693 -0.03386 0.00832 -0.02535 0.00832 C -0.00834 0.00832 0.0085 0.00531 0.02552 0.00624 C 0.02934 0.00647 0.01805 0.00901 0.01441 0.01063 C 0.00642 0.01433 0.00764 0.01364 0.00156 0.01896 C 0.00607 0.00277 -0.00052 0.02289 0.00798 0.00832 C 0.00903 0.0067 0.0085 0.0037 0.00955 0.00208 C 0.01093 -0.00024 0.02274 -0.00763 0.00798 0.00208 C 0.00694 0.00555 0.00573 0.00901 0.00486 0.01271 C 0.00416 0.01549 0.00225 0.01849 0.0033 0.02104 C 0.00434 0.02358 0.00746 0.02242 0.00955 0.02312 C 0.02448 0.01664 0.02153 0.01318 0.01753 0.04023 C 0.00659 0.03791 0.0059 0.0356 -0.00313 0.03167 C -0.00747 0.02289 -0.01129 0.01618 -0.01424 0.00624 C -0.01372 0.00346 -0.01476 -0.00139 -0.01268 -0.00209 C -0.00278 -0.00532 0.00937 0.01664 0.01909 0.02104 C 0.02812 0.02936 0.03854 0.02867 0.03177 0.00832 C 0.03073 0.00508 0.0243 0.003 0.02222 0.00208 C 0.01909 0.00277 0.01562 0.00231 0.01267 0.00416 C 0.00781 0.00739 0.00955 0.01664 0.01111 0.02104 C 0.0158 0.03445 0.02239 0.03583 0.01267 0.03167 C 0.00416 0.02381 -0.00191 0.01919 -0.00782 0.00832 C -0.00504 -0.00278 -0.00295 -0.00047 0.00486 0.00208 C 0.0158 0.01664 0.01059 0.01156 0.01909 0.01896 C 0.02153 0.02404 0.02205 0.02612 0.02552 0.02959 C 0.02847 0.0326 0.03489 0.03791 0.03489 0.03791 C 0.03923 0.02242 0.02951 0.00878 0.01909 0.00416 C 0.01041 0.00809 0.0125 0.00485 0.01597 0.02543 C 0.01649 0.02844 0.01979 0.03075 0.01909 0.03375 C 0.01857 0.03583 0.01597 0.0326 0.01441 0.03167 C 0.00816 0.02751 0.00399 0.02011 0 0.01271 C 0.00191 -0.00024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67 C 0.01093 0.03121 0.00833 0.01387 0.0033 0.02751 C 0.00208 0.03075 0.00434 0.03445 0.00486 0.03791 C 0.00972 0.03468 0.01875 0.03098 0.01267 0.02104 C 0.01163 0.01942 0.00955 0.01965 0.00798 0.01896 C 0.00642 0.02173 0.00468 0.0245 0.0033 0.02751 C 0.00243 0.02936 0.00312 0.03445 0.00156 0.03375 C -0.0007 0.03283 -0.00052 0.0282 -0.00157 0.02543 C -0.00209 0.02265 -0.00313 0.01387 -0.00313 0.01687 C -0.00313 0.04023 0.00104 0.03144 0.01111 0.02312 C 0.00937 0.03052 0.00746 0.03653 0.0033 0.04231 C 0.00278 0.03953 0.00121 0.03676 0.00156 0.03375 C 0.00191 0.03121 0.00486 0.02497 0.00486 0.02751 C 0.00486 0.03283 0.00121 0.03722 0 0.04231 C -0.00052 0.04023 -0.00278 0.03745 -0.00157 0.03583 C -0.00052 0.03445 0.00069 0.03861 0.00156 0.04023 C 0.00295 0.04277 0.00364 0.04578 0.00486 0.04855 C 0.00833 0.05664 0.00659 0.05433 0.01267 0.05711 C 0.01753 0.03884 0.00885 0.03028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0 C 0.00729 -0.0037 0.00607 0.00254 0.00798 0.01271 C 0.00538 0.03375 0.00486 0.03005 -0.01111 0.02751 C -0.01684 0.01942 -0.01528 0.01595 -0.00782 0.01271 C 0.00278 0.01618 0 0.02081 0.00156 0.03583 C 0.00555 0.02173 0.00816 0.00994 -0.00469 0.00416 C -0.01059 0.00485 -0.01684 0.00323 -0.02222 0.00624 C -0.03073 0.01086 -0.01754 0.02381 -0.0158 0.02543 C 0.01909 0.02335 0.01805 0.02774 0.04132 0.01271 C 0.0375 -0.00301 0.02951 0.00739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39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2 -0.0066 0.01479 -0.0158 0.01063 C -0.00521 0.00994 0.00555 0.01133 0.01597 0.00832 C 0.01788 0.00786 0.01458 0.00231 0.01267 0.00208 C 0 0.00069 -0.01268 0.00346 -0.02535 0.00416 C -0.02066 0.00485 -0.0158 0.00462 -0.01111 0.00624 C -0.0092 0.00693 -0.00816 0.01017 -0.00625 0.01063 C 0 0.01225 0.00642 0.01202 0.01267 0.01271 C 0.00798 0.01687 0.0033 0.01896 -0.00157 0.02312 C -0.00382 0.01387 -0.0007 0.00971 0.0033 0.00208 C 0.00712 0.01479 0.00503 0.02404 0.00642 0.03791 C 0.01597 0.01896 0.00416 0.0437 0.01111 0.02543 C 0.01319 0.01988 0.01736 0.01526 0.01111 0.02312 C 0.01007 0.02589 0.00885 0.02867 0.00798 0.03167 C 0.0033 0.04901 0.00816 0.0363 0.01111 0.03167 C 0.0125 0.02936 0.01441 0.02751 0.01597 0.02543 C 0.01701 0.02265 0.01771 0.01942 0.01909 0.01687 C 0.02031 0.01456 0.02413 0.00786 0.02378 0.01063 C 0.02291 0.01687 0.01753 0.02751 0.01753 0.02751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0 C 0.01354 -0.00185 0.01093 0.00092 0.00955 0.00208 C 0.00347 0.00693 -0.0092 0.01595 -0.01424 0.02543 C -0.01597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55 C -0.01302 0.01387 -0.02101 0.00786 -0.00313 0 C -0.0007 0.02867 -0.0066 0.04971 0.00486 0.03167 C 0.01059 0.02289 0.00468 0.02705 0.01267 0.02312 C 0.00885 0.02173 -0.01372 0.01942 0.0033 0.02543 C 0.01545 0.04161 0.00017 0.01826 -0.00157 0.01479 C -0.00104 0.0282 -0.00122 0.04161 0 0.05502 C 0.00017 0.05734 0.00034 0.05017 0.00156 0.04855 C 0.00538 0.04416 0.01007 0.04161 0.01441 0.03791 C 0.01597 0.03653 0.01909 0.03375 0.01909 0.03375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2 -0.00625 0.01687 C -0.00434 0.01919 -0.00191 0.02081 0 0.02312 C 0.01093 0.03607 0.00364 0.0319 0.01267 0.03583 C 0.01111 0.03375 0.00903 0.03213 0.00798 0.02959 C 0.00451 0.0215 0.00885 0.01595 0.0033 0.02751 C 0.00278 0.03028 0.00208 0.03306 0.00156 0.03583 C -0.00295 0.05872 -0.00434 0.05641 0.00798 0.04023 C 0.0092 0.03861 0.01111 0.03861 0.01267 0.03791 C 0.0158 0.03375 0.01909 0.02959 0.02222 0.02543 C 0.02326 0.02404 0.02552 0.02104 0.02552 0.02104 C 0.01632 0.01803 0.00312 0.01318 -0.00469 0.01687 C -0.00695 0.0178 0.00972 0.0289 0.01111 0.02959 C 0.01371 0.03121 0.01649 0.03237 0.01909 0.03375 C 0.01857 0.03098 0.01823 0.0282 0.01753 0.02543 C 0.01666 0.02127 0.01441 0.01271 0.01441 0.01271 C 0.00798 0.02081 0.01389 0.01225 0.00798 0.02543 C 0.00607 0.02982 0.00156 0.03791 0.00156 0.03791 C -0.00087 0.04786 -0.00226 0.0578 -0.00469 0.06751 C -0.00521 0.06474 -0.00625 0.06196 -0.00625 0.05919 C -0.00625 0.0437 -0.01025 0.02635 -0.00469 0.01271 C -0.00226 0.00647 0.00278 0.02265 0.00642 0.02751 C 0.00903 0.03098 0.0118 0.03445 0.01441 0.03791 C 0.01597 0.04 0.01909 0.04439 0.01909 0.04439 C 0.01909 0.04439 0.01302 0.03676 0.00955 0.03375 C 0.00798 0.02751 0.00729 0.02404 0.01111 0.0189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0.00855 -0.00104 0.01757 0.00156 0.02543 C 0.00243 0.0282 0.00451 0.02057 0.00642 0.01896 C 0.00937 0.01641 0.01302 0.01526 0.01597 0.01271 C 0.01493 0.01133 0.01423 0.00855 0.01267 0.00832 C 0.01059 0.00786 0.00746 0.01318 0.00642 0.01063 C 0.00468 0.00624 0.0092 0.00046 0.00798 -0.00417 C 0.00746 -0.00625 0.00486 -0.00301 0.0033 -0.00209 C -0.00486 0.00323 -0.01059 0.01156 -0.0158 0.02104 C -0.01528 0.02381 -0.01632 0.0289 -0.01424 0.02959 C -0.00018 0.03445 0.00955 0.02219 0.02066 0.01479 C 0.02118 0.01318 0.02673 0.003 0.02222 0 C 0.02083 -0.00093 0.01909 0.00138 0.01753 0.00208 C 0.01354 0.01826 0.01371 0.0104 0.01597 0.02543 C 0.03472 0.02312 0.0368 0.02081 0.05243 0.01271 C 0.0618 0.00023 0.05833 0.00624 0.06354 -0.00417 C 0.0559 -0.0148 0.05416 -0.00232 0.0493 0.00416 C 0.04114 0.01502 0.03316 0.02242 0.02708 0.03583 C 0.02656 0.03861 0.02396 0.04647 0.02552 0.04439 C 0.0276 0.04161 0.02847 0.03745 0.02864 0.03375 C 0.02899 0.0252 0.0276 0.01687 0.02708 0.00832 C 0.021 0.01387 0.01632 0.02104 0.01267 0.02959 C 0.01146 0.03237 0.01041 0.03514 0.00955 0.03791 C 0.00885 0.04 0.00729 0.04647 0.00798 0.04439 C 0.01354 0.02936 0.00798 0.03768 0.01441 0.02959 C 0.01545 0.02612 0.01614 0.02242 0.01753 0.01896 C 0.01927 0.01456 0.02378 0.00624 0.02378 0.00624 C 0.0243 0.00277 0.02673 -0.00093 0.02552 -0.00417 C 0.02465 -0.00648 0.02309 -0.00024 0.02222 0.00208 C 0.01979 0.00901 0.01597 0.02312 0.01597 0.02312 C 0.01649 0.02659 0.01562 0.03121 0.01753 0.03375 C 0.01944 0.03653 0.02482 0.0282 0.02552 0.02751 C 0.0335 0.01896 0.04201 0.01156 0.0493 0.00208 C 0.04288 -0.00602 0.03871 -0.00024 0.03177 0.00416 C 0.02534 0.01595 0.02274 0.01896 0.01909 0.03375 C 0.01962 0.04 0.01736 0.04832 0.02066 0.05271 C 0.02274 0.05549 0.02552 0.04786 0.02708 0.04439 C 0.0309 0.03607 0.03107 0.02381 0.03333 0.01479 C 0.03159 -0.00717 0.03524 -0.01203 0.01909 -0.00856 C 0.00607 0.003 -0.00625 0.01549 -0.01893 0.02751 C -0.02813 0.04485 -0.0257 0.04046 -0.00782 0.03791 C 0.00156 0.02959 0.01198 0.02474 0.02066 0.01479 C 0.02239 0.01271 0.02413 0.01063 0.02552 0.00832 C 0.02778 0.00439 0.03177 -0.00417 0.03177 -0.00417 C 0.03229 -0.00694 0.03507 -0.01087 0.03333 -0.01272 C 0.03125 -0.0148 0.02795 -0.01203 0.02552 -0.01064 C 0.00295 0.00323 0.02604 -0.00532 0.00955 0 C 0.00034 0.01225 -0.00209 0.00901 0.00642 0.01271 C 0.00798 0.01133 0.0125 0.01017 0.01111 0.00832 C 0.00955 0.00624 0.00694 0.00971 0.00486 0.01063 C 0.00173 0.01202 -0.00157 0.01318 -0.00469 0.01479 C -0.00938 0.01734 -0.02709 0.02797 -0.00625 0.01896 C -0.00417 0.01803 -0.00209 0.01757 0 0.01687 C -0.00243 0.02635 -0.01111 0.03815 0.00156 0.02543 C 0.00364 0.01965 0.00642 0.01433 0.00798 0.00832 C 0.0085 0.00624 0.00955 0 0.00955 0.00208 C 0.00955 0.00508 0.0085 0.00786 0.00798 0.01063 C 0.00955 0.03283 0.00868 0.03468 0.01909 0.04855 C 0.02361 0.03838 0.03298 0.02104 0.01909 0.01479 C 0.01354 0.02196 0.01041 0.02612 0.00798 0.03583 C 0.01458 0.04508 0.02291 0.03861 0.03021 0.03375 C 0.03403 0.02358 0.03489 0.01502 0.02864 0.00624 C 0.02396 0.00693 0.01892 0.00624 0.01441 0.00832 C 0.0085 0.01086 0.00399 0.01734 -0.00157 0.02104 C -0.004 0.02774 -0.00782 0.03422 -0.00313 0.04231 C -0.00209 0.04393 0 0.04092 0.00156 0.04023 C 0.00677 0.03329 0.01319 0.0289 0.01909 0.02312 C 0.02274 0.01318 0.0243 0.00878 0.02222 -0.00209 C 0.01788 0.02081 0.02864 0.02659 0.03489 0.04439 C 0.03524 0.04531 0.03385 0.043 0.03333 0.04231 C 0.02708 0.03375 0.03073 0.03745 0.02378 0.03167 C 0.01823 0.02057 0.01771 0.00878 0.02864 0.00416 C 0.03541 0.01803 0.04201 0.03283 0.046 0.04855 C 0.05052 0.03422 0.0533 0.03052 0.06198 0.01896 C 0.06337 0.01711 0.0684 0.01387 0.06666 0.01479 C 0.06232 0.01711 0.05399 0.02312 0.05399 0.02312 C 0.04896 0.03028 0.04531 0.02797 0.04288 0.03791 C 0.0434 0.04138 0.04375 0.04508 0.04444 0.04855 C 0.04479 0.05086 0.04757 0.05433 0.046 0.05502 C 0.04375 0.05595 0.04184 0.05202 0.03975 0.05063 C 0.02812 0.02011 0.03298 0.02982 0.06823 0.02751 C 0.07135 0.02682 0.07482 0.02705 0.07778 0.02543 C 0.07812 0.0252 0.08507 0.01687 0.08264 0.01479 C 0.08073 0.01318 0.0783 0.01618 0.07621 0.01687 C 0.06771 0.02427 0.05955 0.03098 0.05399 0.04231 C 0.04982 0.03375 0.04705 0.0252 0.04288 0.01687 C 0.04444 0.01549 0.04583 0.01271 0.04774 0.01271 C 0.05451 0.01271 0.05364 0.01849 0.05712 0.02312 C 0.06198 0.02959 0.06267 0.02913 0.06823 0.03167 C 0.06771 0.02612 0.07014 0.01133 0.06198 0.01271 C 0.0592 0.01318 0.05642 0.01502 0.05399 0.01687 C 0.05069 0.01942 0.04444 0.02543 0.04444 0.02543 C 0.0434 0.02751 0.03941 0.03098 0.04132 0.03167 C 0.04132 0.03167 0.05312 0.02659 0.05555 0.02543 C 0.05712 0.02474 0.05885 0.02381 0.06041 0.02312 C 0.06198 0.02242 0.0651 0.02104 0.0651 0.02104 C 0.06666 0.01896 0.06875 0.01734 0.06996 0.01479 C 0.07083 0.01294 0.07309 0.00924 0.07153 0.00832 C 0.06909 0.0067 0.06614 0.00994 0.06354 0.01063 C 0.0625 0.01271 0.0585 0.01641 0.06041 0.01687 C 0.06475 0.0178 0.07309 0.01271 0.07309 0.01271 C 0.08611 0.00346 0.08455 0.00809 0.08264 0.02543 C 0.06823 0.02196 0.05764 0.01225 0.0493 -0.00417 C 0.04878 -0.00625 0.046 -0.01064 0.04774 -0.01064 C 0.05 -0.01064 0.05104 -0.00648 0.05243 -0.00417 C 0.05364 -0.00232 0.05746 0.00161 0.05555 0.00208 C 0.04722 0.0037 0.03871 0.00069 0.03021 0 C 0.03073 -0.00209 0.03281 -0.00463 0.03177 -0.00648 C 0.02847 -0.01249 0.0118 -0.00162 0.00798 0 C 0.0026 0.00485 0.00052 0.00647 -0.00157 0.01479 C 0.00416 0.01734 0.01597 0.02104 0.01597 0.02104 C 0.02239 0.02705 0.03073 0.03052 0.03819 0.03375 C 0.04236 0.03745 0.05034 0.04323 0.03333 0.03583 C 0.02673 0.03283 0.02153 0.02566 0.01441 0.02312 C 0.01284 0.02034 0.00989 0.01826 0.00955 0.01479 C 0.00712 -0.01642 0.01823 -0.02844 0.00642 -0.01272 C 0.00295 0.00161 0.00503 -0.00209 -0.00157 0.00832 C -0.00261 0.00994 -0.00382 0.01109 -0.00469 0.01271 C -0.00591 0.01479 -0.00955 0.01965 -0.00782 0.01896 C 0.0026 0.01433 0.01128 0.00855 0.02222 0.00624 C 0.02951 0.01595 0.03628 0.02265 0.02378 0.04439 C 0.02083 0.04948 0.01528 0.03861 0.01111 0.03583 C 0.0092 0.03445 0.00833 0.03121 0.00642 0.02959 C 0.00399 0.02751 0.00087 0.02751 -0.00157 0.02543 C -0.01025 0.01803 -0.01945 0.00786 -0.02691 -0.00209 C -0.01233 -0.00694 -0.02275 -0.00393 0.00486 -0.00648 C 0.00798 -0.00671 0.00156 0.00069 0 0.00416 C -0.00191 0.00809 -0.00313 0.01248 -0.00469 0.01687 C -0.0099 0.0319 -0.01511 0.04763 -0.02222 0.06127 C -0.02275 0.06404 -0.02188 0.06844 -0.02379 0.06982 C -0.02535 0.07075 -0.025 0.06566 -0.02535 0.06335 C -0.02604 0.05919 -0.02622 0.05479 -0.02691 0.05063 C -0.0283 0.04138 -0.02986 0.03213 -0.03177 0.02312 C -0.03125 0.01479 -0.03229 0.00578 -0.03004 -0.00209 C -0.02952 -0.00417 -0.02657 -0.00139 -0.02535 0 C -0.01528 0.01063 -0.02934 0.00323 -0.01736 0.00832 C -0.01216 0.00763 -0.00643 0.00878 -0.00157 0.00624 C 0.00729 0.00161 0.01093 -0.00602 0.01597 -0.0148 C 0.01649 -0.01688 0.01927 -0.02081 0.01753 -0.02128 C 0.01423 -0.0222 0.01076 -0.01943 0.00798 -0.01688 C 0.00416 -0.01365 -0.00157 -0.00417 -0.00157 -0.00417 C 0.00903 -0.0007 0.01406 -0.00763 0.02222 -0.0148 C 0.0217 -0.01688 0.02222 -0.02058 0.02066 -0.02128 C 0.01215 -0.02451 0.01111 -0.01919 0.00798 -0.01272 C 0.01163 0.00208 0.00642 -0.0148 0.01441 -0.00209 C 0.01597 0.00023 0.01649 0.00346 0.01753 0.00624 C 0.01267 0.03306 -0.01337 0.01803 -0.03004 0.01063 C -0.03108 0.00924 -0.03247 0.00809 -0.03334 0.00624 C -0.03941 -0.00717 -0.02518 -0.00995 -0.01893 -0.01272 C -0.01667 -0.00047 -0.01979 0.00138 -0.02222 0.01271 C -0.02275 0.01549 -0.02292 0.01849 -0.02379 0.02104 C -0.02448 0.02335 -0.02691 0.03005 -0.02691 0.02751 C -0.02691 0.01734 -0.01632 0.00739 -0.01111 0.00208 C -0.00139 0.00624 -0.00591 0.01572 -0.00955 0.02543 C -0.01042 0.02774 -0.01181 0.02959 -0.01268 0.03167 C -0.01389 0.03445 -0.0158 0.04346 -0.0158 0.04023 C -0.0158 0.03815 -0.01059 0.02335 -0.00955 0.02104 C -0.00851 0.01872 -0.00434 0.01479 -0.00625 0.01479 C -0.00886 0.01479 -0.01059 0.01896 -0.01268 0.02104 C -0.0165 0.02867 -0.02101 0.03514 -0.02535 0.04231 C -0.02691 0.04508 -0.03264 0.05063 -0.03004 0.05063 C -0.01702 0.05063 -0.00122 0.02959 0.01111 0.02543 C 0.02222 0.01063 0.01892 0.01109 0.01753 0.02543 C 0.01684 0.03237 0.01788 0.03976 0.01597 0.04647 C 0.01545 0.04855 0.01267 0.04786 0.01111 0.04855 C 0.00955 0.04647 0.00781 0.04462 0.00642 0.04231 C 0.00399 0.03838 0 0.02959 0 0.02959 C 0.00052 0.02474 -0.00104 0.01826 0.00156 0.01479 C 0.00521 0.00994 0.01597 0.00832 0.01597 0.00832 C 0.00486 0.00763 -0.00677 0.01086 -0.01736 0.00624 C -0.02101 0.00462 -0.01077 0.00092 -0.00782 -0.00209 C -0.00573 -0.00417 -0.004 -0.00717 -0.00157 -0.00856 C 0.00139 -0.01018 0.00486 -0.00995 0.00798 -0.01064 C 0.00955 -0.01133 0.01337 -0.01457 0.01267 -0.01272 C 0.01093 -0.00787 0.00278 -0.00486 0 -0.00209 C -0.00452 0.00231 -0.00816 0.00809 -0.01268 0.01271 C -0.01441 0.00508 -0.0125 -0.00417 -0.0158 -0.01064 C -0.01684 -0.01272 -0.0191 -0.0081 -0.02066 -0.00648 C -0.025 -0.00185 -0.02778 0.00531 -0.03177 0.01063 C -0.03229 0.00578 -0.03212 0.00046 -0.03334 -0.00417 C -0.03386 -0.00602 -0.03507 -0.00902 -0.03646 -0.00856 C -0.03837 -0.00787 -0.03854 -0.00417 -0.03959 -0.00209 C -0.03907 0.00277 -0.03976 0.00832 -0.03802 0.01271 C -0.03594 0.01826 -0.02639 0.02335 -0.02222 0.02543 C -0.01528 0.02474 -0.00816 0.02612 -0.00157 0.02312 C 0.00243 0.02127 0.00208 0.00924 0 0.00624 C -0.00157 0.00416 -0.00417 0.00485 -0.00625 0.00416 C -0.01302 0.00994 -0.01459 0.01341 -0.01893 0.02312 C -0.02101 0.03375 -0.02257 0.03607 -0.01424 0.04023 C -0.00782 0.03676 -0.00174 0.03237 0.00486 0.02959 C 0.01632 0.01942 0.01163 0.02474 0.01909 0.01479 C 0.01962 0.01271 0.02135 0.0104 0.02066 0.00832 C 0.01892 0.00346 0.01284 0.00763 0.01111 0.00832 C 0.01007 0.0104 0.0092 0.01294 0.00798 0.01479 C 0.00607 0.0178 0.0033 0.01988 0.00156 0.02312 C 0.00052 0.02497 -0.00157 0.0289 0 0.02959 C 0.00225 0.03075 0.00416 0.02659 0.00642 0.02543 C 0.00798 0.0245 0.00955 0.02404 0.01111 0.02312 C 0.021 0.01711 0.02951 0.01063 0.03975 0.00624 C 0.03819 0.01479 0.03698 0.02011 0.03333 0.02751 C 0.03021 0.04023 0.02639 0.04693 0.01753 0.05271 C -0.00261 0.04739 -0.01146 0.04508 -0.02691 0.02959 C -0.03455 0.01433 -0.03247 0.02173 -0.0349 0.00832 C -0.03438 0.00208 -0.03733 -0.00717 -0.03334 -0.01064 C -0.03021 -0.01341 -0.02795 -0.00347 -0.02535 0 C -0.01806 0.00948 -0.0132 0.01156 -0.00313 0.01479 C 0.0033 0.0141 0.00972 0.0141 0.01597 0.01271 C 0.01927 0.01202 0.02239 0.00971 0.02552 0.00832 C 0.02708 0.00763 0.03021 0.00624 0.03021 0.00624 C 0.03177 0.00416 0.03437 0.00277 0.03489 0 C 0.03541 -0.00278 0.03541 -0.00787 0.03333 -0.00856 C 0.03003 -0.00972 0.02691 -0.00555 0.02378 -0.00417 C 0.01458 0 0.00382 0.01595 -0.00157 0.02543 C -0.00278 0.03052 -0.00469 0.04138 -0.00469 0.02104 C -0.00469 0.00393 -0.00434 0.00531 0 -0.00648 C 0.00191 0.0067 0.00416 0.01849 0.00156 0.03167 C -0.00591 0.02427 -0.01146 0.01919 -0.02066 0.01687 C -0.02222 0.01549 -0.02361 0.01364 -0.02535 0.01271 C -0.02847 0.01086 -0.0349 0.00832 -0.0349 0.00832 C -0.03091 -0.00787 -0.01372 -0.0081 -0.00313 -0.01272 C -0.00104 -0.01203 0.00208 -0.01318 0.0033 -0.01064 C 0.00416 -0.00902 0.00087 -0.0081 0 -0.00648 C -0.01025 0.01364 0.00208 -0.00763 -0.00469 0.00832 C -0.0066 0.01271 -0.01111 0.02104 -0.01111 0.02104 C -0.01476 0.03791 -0.01702 0.06682 -0.01424 0.01271 C -0.0066 0.01942 -0.00191 0.02844 0.00642 0.03375 C 0.01111 0.03306 0.01597 0.03283 0.02066 0.03167 C 0.02396 0.03075 0.03021 0.02751 0.03021 0.02751 C 0.03281 0.02404 0.03767 0.01942 0.02708 0.02104 C 0.01962 0.02219 0.01389 0.02867 0.00798 0.03375 C 0.00659 0.03491 0.01111 0.0326 0.01267 0.03167 C 0.02239 0.02566 0.03038 0.01872 0.03975 0.01271 C 0.04253 0.00878 0.04757 0.00716 0.0493 0.00208 C 0.05017 -0.0007 0.04826 -0.0037 0.04774 -0.00648 C 0.03975 -0.0037 0.03177 -0.00047 0.02378 0.00208 C 0.01423 0.01479 0.00764 0.01156 0.02708 0.01479 C 0.03663 0.01896 0.03437 0.0289 0.02708 0.03583 C 0.02517 0.03768 0.02291 0.03907 0.02066 0.04023 C 0.01753 0.04185 0.01111 0.04439 0.01111 0.04439 C 0.00399 0.02982 0.0033 0.01479 0.00156 -0.00209 C -0.00365 0.01179 0 0.00046 -0.00313 0.01687 C -0.0033 0.0178 -0.00712 0.03167 -0.00625 0.03167 C -0.00382 0.03167 -0.00417 0.02612 -0.00313 0.02312 C 0 0.01387 0.00243 0.01017 0.00642 0.00208 C 0.00798 0.0104 0.00712 0.01965 0.00955 0.02751 C 0.01024 0.02959 0.01024 0.02289 0.01111 0.02104 C 0.01232 0.01849 0.01423 0.01664 0.01597 0.01479 C 0.021 0.00924 0.02465 0.00277 0.03021 -0.00209 C 0.03784 -0.02313 0.0283 -0.00093 0.02708 0.00416 C 0.02569 0.01826 0.02396 0.03306 0.02066 0.04647 C 0.01684 0.03607 0.01441 0.02612 0.01267 0.01479 C 0.01215 0.01133 0.01198 0.00763 0.01111 0.00416 C 0.01041 0.00185 0.00607 -0.00162 0.00798 -0.00209 C 0.01371 -0.0037 0.01962 -0.0007 0.02552 0 C 0.01788 0.00323 0.01093 0.00786 0.0033 0.01063 C 0.00225 0.00924 0.00087 0.00786 0 0.00624 C -0.00122 0.0037 -0.00226 -0.00486 -0.00313 -0.00209 C -0.00538 0.00508 -0.004 0.01341 -0.00469 0.02104 C -0.00504 0.0252 -0.0092 0.03213 -0.00625 0.03375 C -0.00278 0.0356 -0.00035 0.02728 0.0033 0.02543 C 0.00833 0.02289 0.01753 0.01479 0.01753 0.01479 C 0.01857 0.01271 0.021 0.01086 0.02066 0.00832 C 0.01962 0.00069 0.01146 0.00555 0.00955 0.00624 C 0.00191 0.01156 -0.0033 0.01803 -0.00782 0.02751 C -0.00295 0.02959 -0.00226 0.03121 0.0033 0.02751 C 0.00659 0.0252 0.01267 0.01896 0.01267 0.01896 C 0.0151 0.01017 0.01614 0.00739 0.01441 -0.00209 C 0.01198 0.00092 0.0092 0.00393 0.00798 0.00832 C 0.00538 0.0178 0.00712 0.02265 0.00156 0.02959 C 0.00104 0.03306 -0.00087 0.0437 0 0.04023 C 0.00052 0.03815 0.00034 0.03537 0.00156 0.03375 C 0.0026 0.03237 0.00382 0.03098 0.00486 0.02959 C 0.00781 0.01734 0.01736 0.00693 0.02552 0 C 0.0217 0.01364 0.02257 0.0252 0.01267 0.03375 C 0.01111 0.03237 0.00955 0.03075 0.00798 0.02959 C 0.0059 0.02797 0.00243 0.02844 0.00156 0.02543 C -0.00052 0.01849 0.01493 0.01364 0.01753 0.01271 C 0.02465 0.00601 0.02291 0.003 0.01597 -0.00417 C 0.01302 -0.0074 0.00955 -0.00995 0.00642 -0.01272 C 0.00486 -0.01411 0.00156 -0.01688 0.00156 -0.01688 C -0.00174 0.00508 0.00521 0.02751 0 0.04855 C -0.00226 0.03953 -0.00434 0.03422 -0.00955 0.02751 C -0.01285 0.01433 -0.0158 0.01225 -0.00625 0.00416 C 0.00173 0.00485 0.00972 0.00393 0.01753 0.00624 C 0.01892 0.0067 0.01528 0.00901 0.01441 0.01063 C 0.01302 0.01318 0.01232 0.01618 0.01111 0.01896 C 0.00607 0.03052 0.00243 0.043 -0.00625 0.05063 C -0.01528 0.0467 -0.0217 0.03791 -0.02691 0.02751 C -0.029 0.01919 -0.02726 0.01433 -0.02535 0.00624 C -0.02483 0.01341 -0.02847 0.02427 -0.02379 0.02751 C -0.01979 0.03028 -0.01893 0.01063 -0.01893 0.01063 C -0.01268 0.01896 -0.01528 0.01364 -0.01268 0.02312 C -0.01111 0.0289 -0.00782 0.04023 -0.00782 0.04023 C 0.00017 0.02358 0.00885 0.00786 0.01909 -0.00648 C 0.01979 0 0.02239 0.0141 0.01909 0.02104 C 0.01823 0.02289 0.01823 0.01687 0.01753 0.01479 C 0.01475 0.00739 0.01198 0.00462 0.00642 0.00208 C -0.00434 0.0067 -0.00782 0.01595 -0.01111 0.02959 C -0.01059 0.03237 -0.01163 0.03699 -0.00955 0.03791 C -0.00261 0.04092 0.00694 0.03468 0.01267 0.02959 C 0.01111 0.0289 0.00955 0.02751 0.00798 0.02751 C 0.00573 0.02751 0.00312 0.03167 0.00156 0.02959 C 0.00017 0.02774 0.00468 0.02635 0.00642 0.02543 C 0.00833 0.02427 0.01059 0.02381 0.01267 0.02312 C 0.01771 0.01687 0.01962 0.01896 0.02378 0.01063 C 0.02205 0.00346 0.01979 -0.00093 0.01597 -0.00648 C 0.00833 -0.0037 0.00607 -0.00024 0.00156 0.00832 C -0.0007 0.02081 -0.00521 0.03468 0.00642 0.04023 C 0.00798 0.03953 0.00955 0.03884 0.01111 0.03791 C 0.01337 0.03676 0.01528 0.03491 0.01753 0.03375 C 0.02066 0.03213 0.02708 0.02959 0.02708 0.02959 C 0.01892 0.02612 0.01406 0.02774 0.00798 0.03583 C 0.00937 0.01965 0.00989 0.00531 0.02066 -0.00417 C 0.02257 -0.01203 0.02378 -0.02035 0.02378 0.00416 C 0.02378 0.01618 0.02274 0.0282 0.02222 0.04023 C 0.01475 0.03491 0.00989 0.03676 0.01267 0.02543 C 0.01041 -0.00417 0.01163 0.00092 0.00486 0.01896 C 0.00434 0.02173 0.00521 0.02635 0.0033 0.02751 C 0.00173 0.02844 0.00156 0.02335 0.00156 0.02104 C 0.00156 0.00971 0.00278 0.00647 0.00486 -0.00209 C 0.01111 0.00901 0.01111 0.0215 0.01597 0.03375 C 0.01788 0.02612 0.01875 0.01826 0.02066 0.01063 C 0.01857 -0.01249 0.02205 -0.0074 0.00955 -0.00209 C 0.00798 -0.0007 0.00642 0.00092 0.00486 0.00208 C -0.00521 0.00948 -0.01528 0.01479 0 0.00624 C 0.00712 0.00716 0.01684 0.00439 0.02222 0.01271 C 0.02465 0.01664 0.02864 0.02543 0.02864 0.02543 C 0.0309 0.04 0.03281 0.04069 0.02864 0.05502 C 0.01319 0.05225 0.00451 0.0467 -0.00782 0.03375 C -0.01337 0.01988 -0.01771 -0.00024 -0.00782 -0.01272 C 0.00139 -0.00024 -0.00209 -0.00625 0.0033 0.00416 C 0.00937 -0.00393 0.01406 -0.00717 0.00642 -0.02336 C 0.00521 -0.02613 0.00208 -0.02035 0 -0.01896 C -0.00295 -0.00694 -0.00122 0.00416 0.00798 0.00832 C 0.01996 0.003 0.01528 -0.01758 0.00642 -0.02544 C 0.00434 -0.02474 0.00173 -0.02521 0 -0.02336 C -0.00226 -0.02081 -0.00191 -0.01318 0 -0.01064 C 0.00121 -0.00902 0.0033 -0.00925 0.00486 -0.00856 C 0.00903 -0.00902 0.0368 -0.00625 0.02708 -0.02544 C 0.02621 -0.02729 0.02378 -0.02682 0.02222 -0.02752 C 0.02135 -0.02382 0.01996 -0.00555 0.02378 -0.02128 C 0.02326 -0.02544 0.02396 -0.03029 0.02222 -0.03376 C 0.01718 -0.04324 0.00312 -0.02729 -0.00157 -0.02128 C -0.00538 -0.00532 -0.00278 -0.0007 0.00798 0.00416 C 0.01007 0.00346 0.01337 0.00462 0.01441 0.00208 C 0.01823 -0.0081 0.0118 -0.00902 0.00798 -0.01064 C 0.00017 -0.0037 -0.00347 0.003 -0.00625 0.01479 C -0.01163 0.00809 -0.01337 0.00809 -0.02066 0.01063 C -0.0257 0.01942 -0.03299 0.03237 -0.02066 0.03791 C -0.01997 0.03676 -0.01372 0.0282 -0.01893 0.02543 C -0.02101 0.02427 -0.02327 0.02682 -0.02535 0.02751 C -0.03021 0.03699 -0.03438 0.03838 -0.03004 0.04855 C -0.029 0.05109 -0.02691 0.05294 -0.02535 0.05502 C -0.01528 0.05433 -0.00504 0.05549 0.00486 0.05271 C 0.00642 0.05225 0.00764 0.04809 0.00642 0.04647 C 0.00521 0.04485 0.00312 0.04786 0.00156 0.04855 C 0.00104 0.05063 -0.00122 0.05341 0 0.05502 C 0.00121 0.05664 0.00347 0.0541 0.00486 0.05271 C 0.00677 0.05109 0.00798 0.04855 0.00955 0.04647 C 0.01111 0.03791 0.01319 0.03375 0.01111 0.02543 C 0.00955 0.02751 0.00764 0.02913 0.00642 0.03167 C 0.00555 0.03352 0.00347 0.03676 0.00486 0.03791 C 0.00538 0.03838 0.01493 0.03422 0.01597 0.03375 C 0.02378 0.02612 0.02448 0.02312 0.02222 0.01063 C 0.01684 0.01294 0.01736 0.01133 0.01441 0.01896 C 0.01371 0.02104 0.01093 0.02474 0.01267 0.02543 C 0.01684 0.02705 0.02118 0.02381 0.02552 0.02312 C 0.02656 0.02104 0.0283 0.01942 0.02864 0.01687 C 0.02968 0.00809 0.0217 0.00555 0.01753 0.00416 C 0.01111 0.00531 0.0026 0.00508 -0.00313 0.01063 C -0.00469 0.01202 -0.00538 0.01456 -0.00625 0.01687 C -0.00695 0.01872 -0.00938 0.02219 -0.00782 0.02312 C -0.00486 0.02474 -0.00157 0.02173 0.00156 0.02104 C 0.01232 0.01156 0.01371 0.01641 0.00798 0.00832 C 0.00139 0.01156 0.00087 0.01433 0.0033 0.02312 C 0.00538 0.02173 0.00868 0.02173 0.00955 0.01896 C 0.01475 0.00277 0.00625 0.00924 0.0033 0.01063 C 0.00225 0.01271 0 0.01433 0 0.01687 C 0 0.01896 0.00191 0.02173 0.0033 0.02104 C 0.00486 0.02034 0.00434 0.01687 0.00486 0.01479 C 0.00382 0.01341 0.00295 0.01017 0.00156 0.01063 C 0.00069 0.01086 -0.00504 0.02127 0 0.02312 C 0.00208 0.02381 0.00434 0.02474 0.00642 0.02543 C 0.0059 0.02335 0.00486 0.02127 0.00486 0.01896 C 0.00486 0.01803 0.00642 0.01687 0.00642 0.01687 C -0.00087 0.01387 -0.00209 0.01294 -0.00469 0.02312 C 0.00312 0.02705 0.00434 0.02936 -0.00313 0.03583 C -0.0092 0.03306 -0.01441 0.02728 -0.01893 0.02104 C -0.02292 0.00231 -0.0165 0.00601 -0.00313 0.00416 C 0.0125 0.00994 0.01545 0.01179 0.01909 0.03167 C 0.01857 0.03514 0.01996 0.04046 0.01753 0.04231 C 0.01284 0.04578 -0.00018 0.03607 -0.00313 0.03167 C -0.00625 0.02728 -0.01111 0.01687 -0.01111 0.01687 C -0.00452 -0.0044 -0.00174 0.00208 0.01597 0.00624 C 0.02187 0.01271 0.02517 0.01826 0.03021 0.02543 C 0.03385 0.03976 0.03559 0.03468 0.03021 0.04231 C 0.01666 0.03976 0.01302 0.03445 0.00156 0.02959 C -0.00417 0.02173 -0.0099 0.01133 0.00156 0.00624 C 0.00521 0.00693 0.0092 0.00624 0.01267 0.00832 C 0.01545 0.00994 0.01684 0.01433 0.01909 0.01687 C 0.025 0.02358 0.02934 0.03052 0.03489 0.03791 C 0.02986 0.0178 0.01354 0.01248 0 0.00624 C -0.00851 0.00693 -0.03386 0.00832 -0.02535 0.00832 C -0.00834 0.00832 0.0085 0.00531 0.02552 0.00624 C 0.02934 0.00647 0.01805 0.00901 0.01441 0.01063 C 0.00642 0.01433 0.00764 0.01364 0.00156 0.01896 C 0.00607 0.00277 -0.00052 0.02289 0.00798 0.00832 C 0.00903 0.0067 0.0085 0.0037 0.00955 0.00208 C 0.01093 -0.00024 0.02274 -0.00763 0.00798 0.00208 C 0.00694 0.00555 0.00573 0.00901 0.00486 0.01271 C 0.00416 0.01549 0.00225 0.01849 0.0033 0.02104 C 0.00434 0.02358 0.00746 0.02242 0.00955 0.02312 C 0.02448 0.01664 0.02153 0.01318 0.01753 0.04023 C 0.00659 0.03791 0.0059 0.0356 -0.00313 0.03167 C -0.00747 0.02289 -0.01129 0.01618 -0.01424 0.00624 C -0.01372 0.00346 -0.01476 -0.00139 -0.01268 -0.00209 C -0.00278 -0.00532 0.00937 0.01664 0.01909 0.02104 C 0.02812 0.02936 0.03854 0.02867 0.03177 0.00832 C 0.03073 0.00508 0.0243 0.003 0.02222 0.00208 C 0.01909 0.00277 0.01562 0.00231 0.01267 0.00416 C 0.00781 0.00739 0.00955 0.01664 0.01111 0.02104 C 0.0158 0.03445 0.02239 0.03583 0.01267 0.03167 C 0.00416 0.02381 -0.00191 0.01919 -0.00782 0.00832 C -0.00504 -0.00278 -0.00295 -0.00047 0.00486 0.00208 C 0.0158 0.01664 0.01059 0.01156 0.01909 0.01896 C 0.02153 0.02404 0.02205 0.02612 0.02552 0.02959 C 0.02847 0.0326 0.03489 0.03791 0.03489 0.03791 C 0.03923 0.02242 0.02951 0.00878 0.01909 0.00416 C 0.01041 0.00809 0.0125 0.00485 0.01597 0.02543 C 0.01649 0.02844 0.01979 0.03075 0.01909 0.03375 C 0.01857 0.03583 0.01597 0.0326 0.01441 0.03167 C 0.00816 0.02751 0.00399 0.02011 0 0.01271 C 0.00191 -0.00024 0.00121 -0.00232 0.01111 0.00208 C 0.01441 0.00809 0.0184 0.0141 0.02066 0.02104 C 0.02205 0.0252 0.02534 0.03768 0.02378 0.03375 C 0.01944 0.02219 0.01805 0.00855 0.00798 0.00416 C 0.00104 0.00601 -0.00764 0.00393 -0.01268 0.01063 C -0.01545 0.01433 -0.01563 0.02057 -0.01736 0.02543 C -0.004 0.02982 0.00989 0.02959 0.02222 0.02104 C 0.02066 0.02034 0.01892 0.01757 0.01753 0.01896 C 0.01441 0.02196 0.01111 0.03167 0.01111 0.03167 C 0.01093 0.03121 0.00833 0.01387 0.0033 0.02751 C 0.00208 0.03075 0.00434 0.03445 0.00486 0.03791 C 0.00972 0.03468 0.01875 0.03098 0.01267 0.02104 C 0.01163 0.01942 0.00955 0.01965 0.00798 0.01896 C 0.00642 0.02173 0.00468 0.0245 0.0033 0.02751 C 0.00243 0.02936 0.00312 0.03445 0.00156 0.03375 C -0.0007 0.03283 -0.00052 0.0282 -0.00157 0.02543 C -0.00209 0.02265 -0.00313 0.01387 -0.00313 0.01687 C -0.00313 0.04023 0.00104 0.03144 0.01111 0.02312 C 0.00937 0.03052 0.00746 0.03653 0.0033 0.04231 C 0.00278 0.03953 0.00121 0.03676 0.00156 0.03375 C 0.00191 0.03121 0.00486 0.02497 0.00486 0.02751 C 0.00486 0.03283 0.00121 0.03722 0 0.04231 C -0.00052 0.04023 -0.00278 0.03745 -0.00157 0.03583 C -0.00052 0.03445 0.00069 0.03861 0.00156 0.04023 C 0.00295 0.04277 0.00364 0.04578 0.00486 0.04855 C 0.00833 0.05664 0.00659 0.05433 0.01267 0.05711 C 0.01753 0.03884 0.00885 0.03028 -0.00157 0.02104 C -0.00313 0.01965 -0.00452 0.01757 -0.00625 0.01687 C -0.00782 0.01618 -0.01285 0.01479 -0.01111 0.01479 C -0.00782 0.01479 -0.00469 0.01618 -0.00157 0.01687 C -0.00643 0.0037 -0.00695 0.00046 0.0033 -0.00648 C 0.01857 -0.00486 0.02396 -0.00833 0.03333 0.00416 C 0.03559 0.01341 0.03472 0.01572 0.02864 0.02104 C 0.01163 0.01687 0.00729 0.0178 -0.00157 0 C 0.00729 -0.0037 0.00607 0.00254 0.00798 0.01271 C 0.00538 0.03375 0.00486 0.03005 -0.01111 0.02751 C -0.01684 0.01942 -0.01528 0.01595 -0.00782 0.01271 C 0.00278 0.01618 0 0.02081 0.00156 0.03583 C 0.00555 0.02173 0.00816 0.00994 -0.00469 0.00416 C -0.01059 0.00485 -0.01684 0.00323 -0.02222 0.00624 C -0.03073 0.01086 -0.01754 0.02381 -0.0158 0.02543 C 0.01909 0.02335 0.01805 0.02774 0.04132 0.01271 C 0.0375 -0.00301 0.02951 0.00739 0.02066 0.01063 C 0.00955 0.02173 0.0184 0.01156 0.01111 0.02312 C 0.00642 0.03075 0.00347 0.03098 0.01111 0.02751 C 0.01284 0.02034 0.0158 0.01757 0.01753 0.01063 C 0.01649 0.00855 0.01632 0.00416 0.01441 0.00416 C 0.01267 0.00416 0.0026 0.02358 0.00156 0.02543 C -0.00226 0.04601 0.00225 0.02705 -0.00157 0.02543 C -0.0033 0.02474 -0.00382 0.02959 -0.00469 0.03167 C -0.00591 0.03445 -0.00677 0.03745 -0.00782 0.04023 C -0.00729 0.043 -0.00834 0.04786 -0.00625 0.04855 C -0.00295 0.04971 0.0033 0.04439 0.0033 0.04439 C 0.0085 0.03352 0.01198 0.03676 0.00955 0.02312 C 0.00191 0.03352 0.00087 0.03144 0.0033 0.04647 C 0.01562 0.03815 0.01493 0.04023 0.01267 0.02104 C -0.00052 0.02404 -0.00052 0.02497 -0.00313 0.04231 C -0.00261 0.04786 0.00191 0.05595 -0.00157 0.05919 C -0.00469 0.06196 -0.01059 0.03607 -0.01111 0.03375 C -0.00261 0.03306 0.00607 0.03398 0.01441 0.03167 C 0.02465 0.02867 0.01284 0.02104 0.01267 0.02104 C 0.00399 0.01502 -0.0066 0.01479 -0.0158 0.01063 C -0.00521 0.00994 0.00555 0.01133 0.01597 0.00832 C 0.01788 0.00786 0.01458 0.00231 0.01267 0.00208 C 0 0.00069 -0.01268 0.00346 -0.02535 0.00416 C -0.02066 0.00485 -0.0158 0.00462 -0.01111 0.00624 C -0.0092 0.00693 -0.00816 0.01017 -0.00625 0.01063 C 0 0.01225 0.00642 0.01202 0.01267 0.01271 C 0.00798 0.01687 0.0033 0.01896 -0.00157 0.02312 C -0.00382 0.01387 -0.0007 0.00971 0.0033 0.00208 C 0.00712 0.01479 0.00503 0.02404 0.00642 0.03791 C 0.01597 0.01896 0.00416 0.0437 0.01111 0.02543 C 0.01319 0.01988 0.01736 0.01526 0.01111 0.02312 C 0.01007 0.02589 0.00885 0.02867 0.00798 0.03167 C 0.0033 0.04901 0.00816 0.0363 0.01111 0.03167 C 0.0125 0.02936 0.01441 0.02751 0.01597 0.02543 C 0.01701 0.02265 0.01771 0.01942 0.01909 0.01687 C 0.02031 0.01456 0.02413 0.00786 0.02378 0.01063 C 0.02291 0.01687 0.01753 0.02751 0.01753 0.02751 C 0.0217 0.04924 0.01979 0.02104 0.01909 0.01687 C 0.01076 0.02057 0.00104 0.03121 -0.00469 0.04023 C -0.00643 0.043 -0.01198 0.04693 -0.00955 0.04855 C -0.00677 0.0504 -0.00417 0.04439 -0.00157 0.04231 C 0.00625 0.03583 0.00955 0.02497 0.01597 0.01687 C 0.01545 0.01133 0.01649 0.00485 0.01441 0 C 0.01354 -0.00185 0.01093 0.00092 0.00955 0.00208 C 0.00347 0.00693 -0.0092 0.01595 -0.01424 0.02543 C -0.01597 0.02867 -0.01962 0.0319 -0.01893 0.03583 C -0.01841 0.03861 -0.01476 0.03468 -0.01268 0.03375 C -0.00261 0.02982 0.0059 0.02219 0.01597 0.01896 C 0.01753 0.01757 0.01927 0.01664 0.02066 0.01479 C 0.02205 0.01294 0.02552 0.00948 0.02378 0.00832 C 0.021 0.00647 0.01753 0.00994 0.01441 0.01063 C 0.00764 0.01734 -0.00278 0.02589 -0.00782 0.03583 C -0.0099 0.04 -0.01424 0.04855 -0.01424 0.04855 C -0.01302 0.01387 -0.02101 0.00786 -0.00313 0 C -0.0007 0.02867 -0.0066 0.04971 0.00486 0.03167 C 0.01059 0.02289 0.00468 0.02705 0.01267 0.02312 C 0.00885 0.02173 -0.01372 0.01942 0.0033 0.02543 C 0.01545 0.04161 0.00017 0.01826 -0.00157 0.01479 C -0.00104 0.0282 -0.00122 0.04161 0 0.05502 C 0.00017 0.05734 0.00034 0.05017 0.00156 0.04855 C 0.00538 0.04416 0.01007 0.04161 0.01441 0.03791 C 0.01597 0.03653 0.01909 0.03375 0.01909 0.03375 C 0.01059 0.02543 0.00243 0.02358 -0.00782 0.02104 C -0.01146 0.02011 -0.02275 0.01896 -0.01893 0.01896 C -0.0132 0.01896 -0.00729 0.02034 -0.00157 0.02104 C 0.00659 0.02381 0.01458 0.02867 0.02222 0.03375 C 0.01927 0.02797 0.01649 0.02381 0.01267 0.01896 C 0.00781 -0.00047 0.00555 0.02659 0.00486 0.02959 C 0.00399 0.03398 -0.00035 0.04601 0.00156 0.04231 C 0.00712 0.03121 0.01389 0.02219 0.02222 0.01479 C 0.01163 0.00555 0.00087 0.00878 -0.01111 0.01063 C -0.00955 0.01271 -0.00799 0.01502 -0.00625 0.01687 C -0.00434 0.01919 -0.00191 0.02081 0 0.02312 C 0.01093 0.03607 0.00364 0.0319 0.01267 0.03583 C 0.01111 0.03375 0.00903 0.03213 0.00798 0.02959 C 0.00451 0.0215 0.00885 0.01595 0.0033 0.02751 C 0.00278 0.03028 0.00208 0.03306 0.00156 0.03583 C -0.00295 0.05872 -0.00434 0.05641 0.00798 0.04023 C 0.0092 0.03861 0.01111 0.03861 0.01267 0.03791 C 0.0158 0.03375 0.01909 0.02959 0.02222 0.02543 C 0.02326 0.02404 0.02552 0.02104 0.02552 0.02104 C 0.01632 0.01803 0.00312 0.01318 -0.00469 0.01687 C -0.00695 0.0178 0.00972 0.0289 0.01111 0.02959 C 0.01371 0.03121 0.01649 0.03237 0.01909 0.03375 C 0.01857 0.03098 0.01823 0.0282 0.01753 0.02543 C 0.01666 0.02127 0.01441 0.01271 0.01441 0.01271 C 0.00798 0.02081 0.01389 0.01225 0.00798 0.02543 C 0.00607 0.02982 0.00156 0.03791 0.00156 0.03791 C -0.00087 0.04786 -0.00226 0.0578 -0.00469 0.06751 C -0.00521 0.06474 -0.00625 0.06196 -0.00625 0.05919 C -0.00625 0.0437 -0.01025 0.02635 -0.00469 0.01271 C -0.00226 0.00647 0.00278 0.02265 0.00642 0.02751 C 0.00903 0.03098 0.0118 0.03445 0.01441 0.03791 C 0.01597 0.04 0.01909 0.04439 0.01909 0.04439 C 0.01909 0.04439 0.01302 0.03676 0.00955 0.03375 C 0.00798 0.02751 0.00729 0.02404 0.01111 0.01896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438</TotalTime>
  <Words>268</Words>
  <Application>Microsoft Office PowerPoint</Application>
  <PresentationFormat>On-screen Show (4:3)</PresentationFormat>
  <Paragraphs>56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Rockwell</vt:lpstr>
      <vt:lpstr>Wingdings 2</vt:lpstr>
      <vt:lpstr>Foundry</vt:lpstr>
      <vt:lpstr>CELLULAR ENERGY</vt:lpstr>
      <vt:lpstr>All Living Organisms Need Energy to Survive</vt:lpstr>
      <vt:lpstr>Where do Organisms Get The Energy They Need?</vt:lpstr>
      <vt:lpstr>Analogy</vt:lpstr>
      <vt:lpstr>Analogy (cont’d)</vt:lpstr>
      <vt:lpstr>PowerPoint Presentation</vt:lpstr>
      <vt:lpstr>PowerPoint Presentation</vt:lpstr>
      <vt:lpstr>PowerPoint Presentation</vt:lpstr>
      <vt:lpstr>  Likewise, by combing a third phosphate group, ADP can be converted to ATP. Now the battery is charged again!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Owner</dc:creator>
  <cp:lastModifiedBy>kristen phillips</cp:lastModifiedBy>
  <cp:revision>22</cp:revision>
  <dcterms:created xsi:type="dcterms:W3CDTF">2010-10-17T20:21:15Z</dcterms:created>
  <dcterms:modified xsi:type="dcterms:W3CDTF">2015-10-20T18:25:08Z</dcterms:modified>
</cp:coreProperties>
</file>