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999EF-A0EE-5B4A-A4DC-BF1AAE7D23B8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B088E-7351-D14D-B740-C520EF4CE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55714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8179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33543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52855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9518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7916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6" name="Shape 7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6335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32727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9304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7484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306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0991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484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466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3444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AB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Garamond"/>
              <a:buNone/>
              <a:defRPr sz="2000"/>
            </a:lvl1pPr>
            <a:lvl2pPr marL="457200" indent="0" rtl="0">
              <a:spcBef>
                <a:spcPts val="0"/>
              </a:spcBef>
              <a:buFont typeface="Garamond"/>
              <a:buNone/>
              <a:defRPr sz="1800"/>
            </a:lvl2pPr>
            <a:lvl3pPr marL="914400" indent="0" rtl="0">
              <a:spcBef>
                <a:spcPts val="0"/>
              </a:spcBef>
              <a:buFont typeface="Garamond"/>
              <a:buNone/>
              <a:defRPr sz="1600"/>
            </a:lvl3pPr>
            <a:lvl4pPr marL="1371600" indent="0" rtl="0">
              <a:spcBef>
                <a:spcPts val="0"/>
              </a:spcBef>
              <a:buFont typeface="Garamond"/>
              <a:buNone/>
              <a:defRPr sz="1400"/>
            </a:lvl4pPr>
            <a:lvl5pPr marL="1828800" indent="0" rtl="0">
              <a:spcBef>
                <a:spcPts val="0"/>
              </a:spcBef>
              <a:buFont typeface="Garamond"/>
              <a:buNone/>
              <a:defRPr sz="1400"/>
            </a:lvl5pPr>
            <a:lvl6pPr marL="2286000" indent="0" rtl="0">
              <a:spcBef>
                <a:spcPts val="0"/>
              </a:spcBef>
              <a:buFont typeface="Garamond"/>
              <a:buNone/>
              <a:defRPr sz="1400"/>
            </a:lvl6pPr>
            <a:lvl7pPr marL="2743200" indent="0" rtl="0">
              <a:spcBef>
                <a:spcPts val="0"/>
              </a:spcBef>
              <a:buFont typeface="Garamond"/>
              <a:buNone/>
              <a:defRPr sz="1400"/>
            </a:lvl7pPr>
            <a:lvl8pPr marL="3200400" indent="0" rtl="0">
              <a:spcBef>
                <a:spcPts val="0"/>
              </a:spcBef>
              <a:buFont typeface="Garamond"/>
              <a:buNone/>
              <a:defRPr sz="1400"/>
            </a:lvl8pPr>
            <a:lvl9pPr marL="3657600" indent="0" rtl="0">
              <a:spcBef>
                <a:spcPts val="0"/>
              </a:spcBef>
              <a:buFont typeface="Garamond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Garamond"/>
              <a:buNone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Garamond"/>
              <a:buNone/>
              <a:defRPr sz="1400"/>
            </a:lvl1pPr>
            <a:lvl2pPr marL="457200" indent="0" rtl="0">
              <a:spcBef>
                <a:spcPts val="0"/>
              </a:spcBef>
              <a:buFont typeface="Garamond"/>
              <a:buNone/>
              <a:defRPr sz="1200"/>
            </a:lvl2pPr>
            <a:lvl3pPr marL="914400" indent="0" rtl="0">
              <a:spcBef>
                <a:spcPts val="0"/>
              </a:spcBef>
              <a:buFont typeface="Garamond"/>
              <a:buNone/>
              <a:defRPr sz="1000"/>
            </a:lvl3pPr>
            <a:lvl4pPr marL="1371600" indent="0" rtl="0">
              <a:spcBef>
                <a:spcPts val="0"/>
              </a:spcBef>
              <a:buFont typeface="Garamond"/>
              <a:buNone/>
              <a:defRPr sz="900"/>
            </a:lvl4pPr>
            <a:lvl5pPr marL="1828800" indent="0" rtl="0">
              <a:spcBef>
                <a:spcPts val="0"/>
              </a:spcBef>
              <a:buFont typeface="Garamond"/>
              <a:buNone/>
              <a:defRPr sz="900"/>
            </a:lvl5pPr>
            <a:lvl6pPr marL="2286000" indent="0" rtl="0">
              <a:spcBef>
                <a:spcPts val="0"/>
              </a:spcBef>
              <a:buFont typeface="Garamond"/>
              <a:buNone/>
              <a:defRPr sz="900"/>
            </a:lvl6pPr>
            <a:lvl7pPr marL="2743200" indent="0" rtl="0">
              <a:spcBef>
                <a:spcPts val="0"/>
              </a:spcBef>
              <a:buFont typeface="Garamond"/>
              <a:buNone/>
              <a:defRPr sz="900"/>
            </a:lvl7pPr>
            <a:lvl8pPr marL="3200400" indent="0" rtl="0">
              <a:spcBef>
                <a:spcPts val="0"/>
              </a:spcBef>
              <a:buFont typeface="Garamond"/>
              <a:buNone/>
              <a:defRPr sz="900"/>
            </a:lvl8pPr>
            <a:lvl9pPr marL="3657600" indent="0" rtl="0">
              <a:spcBef>
                <a:spcPts val="0"/>
              </a:spcBef>
              <a:buFont typeface="Garamond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Garamond"/>
              <a:buNone/>
              <a:defRPr sz="1400"/>
            </a:lvl1pPr>
            <a:lvl2pPr marL="457200" indent="0" rtl="0">
              <a:spcBef>
                <a:spcPts val="0"/>
              </a:spcBef>
              <a:buFont typeface="Garamond"/>
              <a:buNone/>
              <a:defRPr sz="1200"/>
            </a:lvl2pPr>
            <a:lvl3pPr marL="914400" indent="0" rtl="0">
              <a:spcBef>
                <a:spcPts val="0"/>
              </a:spcBef>
              <a:buFont typeface="Garamond"/>
              <a:buNone/>
              <a:defRPr sz="1000"/>
            </a:lvl3pPr>
            <a:lvl4pPr marL="1371600" indent="0" rtl="0">
              <a:spcBef>
                <a:spcPts val="0"/>
              </a:spcBef>
              <a:buFont typeface="Garamond"/>
              <a:buNone/>
              <a:defRPr sz="900"/>
            </a:lvl4pPr>
            <a:lvl5pPr marL="1828800" indent="0" rtl="0">
              <a:spcBef>
                <a:spcPts val="0"/>
              </a:spcBef>
              <a:buFont typeface="Garamond"/>
              <a:buNone/>
              <a:defRPr sz="900"/>
            </a:lvl5pPr>
            <a:lvl6pPr marL="2286000" indent="0" rtl="0">
              <a:spcBef>
                <a:spcPts val="0"/>
              </a:spcBef>
              <a:buFont typeface="Garamond"/>
              <a:buNone/>
              <a:defRPr sz="900"/>
            </a:lvl6pPr>
            <a:lvl7pPr marL="2743200" indent="0" rtl="0">
              <a:spcBef>
                <a:spcPts val="0"/>
              </a:spcBef>
              <a:buFont typeface="Garamond"/>
              <a:buNone/>
              <a:defRPr sz="900"/>
            </a:lvl7pPr>
            <a:lvl8pPr marL="3200400" indent="0" rtl="0">
              <a:spcBef>
                <a:spcPts val="0"/>
              </a:spcBef>
              <a:buFont typeface="Garamond"/>
              <a:buNone/>
              <a:defRPr sz="900"/>
            </a:lvl8pPr>
            <a:lvl9pPr marL="3657600" indent="0" rtl="0">
              <a:spcBef>
                <a:spcPts val="0"/>
              </a:spcBef>
              <a:buFont typeface="Garamond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Garamond"/>
              <a:buNone/>
              <a:defRPr sz="2400" b="1"/>
            </a:lvl1pPr>
            <a:lvl2pPr marL="457200" indent="0" rtl="0">
              <a:spcBef>
                <a:spcPts val="0"/>
              </a:spcBef>
              <a:buFont typeface="Garamond"/>
              <a:buNone/>
              <a:defRPr sz="2000" b="1"/>
            </a:lvl2pPr>
            <a:lvl3pPr marL="914400" indent="0" rtl="0">
              <a:spcBef>
                <a:spcPts val="0"/>
              </a:spcBef>
              <a:buFont typeface="Garamond"/>
              <a:buNone/>
              <a:defRPr sz="1800" b="1"/>
            </a:lvl3pPr>
            <a:lvl4pPr marL="1371600" indent="0" rtl="0">
              <a:spcBef>
                <a:spcPts val="0"/>
              </a:spcBef>
              <a:buFont typeface="Garamond"/>
              <a:buNone/>
              <a:defRPr sz="1600" b="1"/>
            </a:lvl4pPr>
            <a:lvl5pPr marL="1828800" indent="0" rtl="0">
              <a:spcBef>
                <a:spcPts val="0"/>
              </a:spcBef>
              <a:buFont typeface="Garamond"/>
              <a:buNone/>
              <a:defRPr sz="1600" b="1"/>
            </a:lvl5pPr>
            <a:lvl6pPr marL="2286000" indent="0" rtl="0">
              <a:spcBef>
                <a:spcPts val="0"/>
              </a:spcBef>
              <a:buFont typeface="Garamond"/>
              <a:buNone/>
              <a:defRPr sz="1600" b="1"/>
            </a:lvl6pPr>
            <a:lvl7pPr marL="2743200" indent="0" rtl="0">
              <a:spcBef>
                <a:spcPts val="0"/>
              </a:spcBef>
              <a:buFont typeface="Garamond"/>
              <a:buNone/>
              <a:defRPr sz="1600" b="1"/>
            </a:lvl7pPr>
            <a:lvl8pPr marL="3200400" indent="0" rtl="0">
              <a:spcBef>
                <a:spcPts val="0"/>
              </a:spcBef>
              <a:buFont typeface="Garamond"/>
              <a:buNone/>
              <a:defRPr sz="1600" b="1"/>
            </a:lvl8pPr>
            <a:lvl9pPr marL="3657600" indent="0" rtl="0">
              <a:spcBef>
                <a:spcPts val="0"/>
              </a:spcBef>
              <a:buFont typeface="Garamond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Garamond"/>
              <a:buNone/>
              <a:defRPr sz="2400" b="1"/>
            </a:lvl1pPr>
            <a:lvl2pPr marL="457200" indent="0" rtl="0">
              <a:spcBef>
                <a:spcPts val="0"/>
              </a:spcBef>
              <a:buFont typeface="Garamond"/>
              <a:buNone/>
              <a:defRPr sz="2000" b="1"/>
            </a:lvl2pPr>
            <a:lvl3pPr marL="914400" indent="0" rtl="0">
              <a:spcBef>
                <a:spcPts val="0"/>
              </a:spcBef>
              <a:buFont typeface="Garamond"/>
              <a:buNone/>
              <a:defRPr sz="1800" b="1"/>
            </a:lvl3pPr>
            <a:lvl4pPr marL="1371600" indent="0" rtl="0">
              <a:spcBef>
                <a:spcPts val="0"/>
              </a:spcBef>
              <a:buFont typeface="Garamond"/>
              <a:buNone/>
              <a:defRPr sz="1600" b="1"/>
            </a:lvl4pPr>
            <a:lvl5pPr marL="1828800" indent="0" rtl="0">
              <a:spcBef>
                <a:spcPts val="0"/>
              </a:spcBef>
              <a:buFont typeface="Garamond"/>
              <a:buNone/>
              <a:defRPr sz="1600" b="1"/>
            </a:lvl5pPr>
            <a:lvl6pPr marL="2286000" indent="0" rtl="0">
              <a:spcBef>
                <a:spcPts val="0"/>
              </a:spcBef>
              <a:buFont typeface="Garamond"/>
              <a:buNone/>
              <a:defRPr sz="1600" b="1"/>
            </a:lvl6pPr>
            <a:lvl7pPr marL="2743200" indent="0" rtl="0">
              <a:spcBef>
                <a:spcPts val="0"/>
              </a:spcBef>
              <a:buFont typeface="Garamond"/>
              <a:buNone/>
              <a:defRPr sz="1600" b="1"/>
            </a:lvl7pPr>
            <a:lvl8pPr marL="3200400" indent="0" rtl="0">
              <a:spcBef>
                <a:spcPts val="0"/>
              </a:spcBef>
              <a:buFont typeface="Garamond"/>
              <a:buNone/>
              <a:defRPr sz="1600" b="1"/>
            </a:lvl8pPr>
            <a:lvl9pPr marL="3657600" indent="0" rtl="0">
              <a:spcBef>
                <a:spcPts val="0"/>
              </a:spcBef>
              <a:buFont typeface="Garamond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100000">
              <a:srgbClr val="99FF3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800" b="1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Photosynthesis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5075" y="3450475"/>
            <a:ext cx="5273849" cy="340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52900" y="152400"/>
            <a:ext cx="21336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Light-independent Reactions</a:t>
            </a:r>
          </a:p>
        </p:txBody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second phase of photosynthesis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does not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require light and is called the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Calvin Cycle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Calvin Cycle 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occurs in the </a:t>
            </a:r>
            <a:r>
              <a:rPr lang="en-US" sz="3200" b="1" i="0" u="sng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stroma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of the chloroplast.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Calvin Cycle uses the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NADPH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that was built during the light-dependent reactions</a:t>
            </a:r>
          </a:p>
        </p:txBody>
      </p:sp>
      <p:pic>
        <p:nvPicPr>
          <p:cNvPr id="447" name="Shape 4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400" y="4724400"/>
            <a:ext cx="2057399" cy="19192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8" name="Shape 448"/>
          <p:cNvGrpSpPr/>
          <p:nvPr/>
        </p:nvGrpSpPr>
        <p:grpSpPr>
          <a:xfrm>
            <a:off x="68002" y="23559"/>
            <a:ext cx="1299095" cy="1267330"/>
            <a:chOff x="10325" y="10600"/>
            <a:chExt cx="2979350" cy="2978800"/>
          </a:xfrm>
        </p:grpSpPr>
        <p:sp>
          <p:nvSpPr>
            <p:cNvPr id="449" name="Shape 449"/>
            <p:cNvSpPr/>
            <p:nvPr/>
          </p:nvSpPr>
          <p:spPr>
            <a:xfrm>
              <a:off x="10325" y="212000"/>
              <a:ext cx="2927625" cy="2777400"/>
            </a:xfrm>
            <a:custGeom>
              <a:avLst/>
              <a:gdLst/>
              <a:ahLst/>
              <a:cxnLst/>
              <a:rect l="0" t="0" r="0" b="0"/>
              <a:pathLst>
                <a:path w="117105" h="111096" extrusionOk="0">
                  <a:moveTo>
                    <a:pt x="10139" y="1"/>
                  </a:moveTo>
                  <a:lnTo>
                    <a:pt x="8070" y="213"/>
                  </a:lnTo>
                  <a:lnTo>
                    <a:pt x="6208" y="849"/>
                  </a:lnTo>
                  <a:lnTo>
                    <a:pt x="4346" y="1909"/>
                  </a:lnTo>
                  <a:lnTo>
                    <a:pt x="2897" y="3181"/>
                  </a:lnTo>
                  <a:lnTo>
                    <a:pt x="1656" y="4665"/>
                  </a:lnTo>
                  <a:lnTo>
                    <a:pt x="828" y="6361"/>
                  </a:lnTo>
                  <a:lnTo>
                    <a:pt x="208" y="8269"/>
                  </a:lnTo>
                  <a:lnTo>
                    <a:pt x="1" y="10389"/>
                  </a:lnTo>
                  <a:lnTo>
                    <a:pt x="1" y="100707"/>
                  </a:lnTo>
                  <a:lnTo>
                    <a:pt x="208" y="102827"/>
                  </a:lnTo>
                  <a:lnTo>
                    <a:pt x="828" y="104736"/>
                  </a:lnTo>
                  <a:lnTo>
                    <a:pt x="1656" y="106644"/>
                  </a:lnTo>
                  <a:lnTo>
                    <a:pt x="2897" y="108128"/>
                  </a:lnTo>
                  <a:lnTo>
                    <a:pt x="4346" y="109400"/>
                  </a:lnTo>
                  <a:lnTo>
                    <a:pt x="6208" y="110248"/>
                  </a:lnTo>
                  <a:lnTo>
                    <a:pt x="8070" y="110884"/>
                  </a:lnTo>
                  <a:lnTo>
                    <a:pt x="10139" y="111096"/>
                  </a:lnTo>
                  <a:lnTo>
                    <a:pt x="106966" y="111096"/>
                  </a:lnTo>
                  <a:lnTo>
                    <a:pt x="109035" y="110884"/>
                  </a:lnTo>
                  <a:lnTo>
                    <a:pt x="110897" y="110248"/>
                  </a:lnTo>
                  <a:lnTo>
                    <a:pt x="112759" y="109400"/>
                  </a:lnTo>
                  <a:lnTo>
                    <a:pt x="114208" y="108128"/>
                  </a:lnTo>
                  <a:lnTo>
                    <a:pt x="115449" y="106644"/>
                  </a:lnTo>
                  <a:lnTo>
                    <a:pt x="116277" y="104736"/>
                  </a:lnTo>
                  <a:lnTo>
                    <a:pt x="116897" y="102827"/>
                  </a:lnTo>
                  <a:lnTo>
                    <a:pt x="117104" y="100707"/>
                  </a:lnTo>
                  <a:lnTo>
                    <a:pt x="117104" y="10389"/>
                  </a:lnTo>
                  <a:lnTo>
                    <a:pt x="116897" y="8269"/>
                  </a:lnTo>
                  <a:lnTo>
                    <a:pt x="116277" y="6361"/>
                  </a:lnTo>
                  <a:lnTo>
                    <a:pt x="115449" y="4665"/>
                  </a:lnTo>
                  <a:lnTo>
                    <a:pt x="114208" y="3181"/>
                  </a:lnTo>
                  <a:lnTo>
                    <a:pt x="112759" y="1909"/>
                  </a:lnTo>
                  <a:lnTo>
                    <a:pt x="110897" y="849"/>
                  </a:lnTo>
                  <a:lnTo>
                    <a:pt x="109035" y="213"/>
                  </a:lnTo>
                  <a:lnTo>
                    <a:pt x="106966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103425" y="302100"/>
              <a:ext cx="2741425" cy="2597200"/>
            </a:xfrm>
            <a:custGeom>
              <a:avLst/>
              <a:gdLst/>
              <a:ahLst/>
              <a:cxnLst/>
              <a:rect l="0" t="0" r="0" b="0"/>
              <a:pathLst>
                <a:path w="109657" h="103888" extrusionOk="0">
                  <a:moveTo>
                    <a:pt x="9518" y="1"/>
                  </a:moveTo>
                  <a:lnTo>
                    <a:pt x="7656" y="213"/>
                  </a:lnTo>
                  <a:lnTo>
                    <a:pt x="5794" y="849"/>
                  </a:lnTo>
                  <a:lnTo>
                    <a:pt x="4139" y="1697"/>
                  </a:lnTo>
                  <a:lnTo>
                    <a:pt x="2897" y="2969"/>
                  </a:lnTo>
                  <a:lnTo>
                    <a:pt x="1656" y="4453"/>
                  </a:lnTo>
                  <a:lnTo>
                    <a:pt x="829" y="5937"/>
                  </a:lnTo>
                  <a:lnTo>
                    <a:pt x="208" y="7845"/>
                  </a:lnTo>
                  <a:lnTo>
                    <a:pt x="1" y="9753"/>
                  </a:lnTo>
                  <a:lnTo>
                    <a:pt x="1" y="94135"/>
                  </a:lnTo>
                  <a:lnTo>
                    <a:pt x="208" y="96255"/>
                  </a:lnTo>
                  <a:lnTo>
                    <a:pt x="829" y="97951"/>
                  </a:lnTo>
                  <a:lnTo>
                    <a:pt x="1656" y="99647"/>
                  </a:lnTo>
                  <a:lnTo>
                    <a:pt x="2897" y="101132"/>
                  </a:lnTo>
                  <a:lnTo>
                    <a:pt x="4139" y="102192"/>
                  </a:lnTo>
                  <a:lnTo>
                    <a:pt x="5794" y="103040"/>
                  </a:lnTo>
                  <a:lnTo>
                    <a:pt x="7656" y="103676"/>
                  </a:lnTo>
                  <a:lnTo>
                    <a:pt x="9518" y="103888"/>
                  </a:lnTo>
                  <a:lnTo>
                    <a:pt x="100139" y="103888"/>
                  </a:lnTo>
                  <a:lnTo>
                    <a:pt x="102001" y="103676"/>
                  </a:lnTo>
                  <a:lnTo>
                    <a:pt x="103863" y="103040"/>
                  </a:lnTo>
                  <a:lnTo>
                    <a:pt x="105518" y="102192"/>
                  </a:lnTo>
                  <a:lnTo>
                    <a:pt x="106760" y="101132"/>
                  </a:lnTo>
                  <a:lnTo>
                    <a:pt x="108001" y="99647"/>
                  </a:lnTo>
                  <a:lnTo>
                    <a:pt x="108829" y="97951"/>
                  </a:lnTo>
                  <a:lnTo>
                    <a:pt x="109449" y="96255"/>
                  </a:lnTo>
                  <a:lnTo>
                    <a:pt x="109656" y="94135"/>
                  </a:lnTo>
                  <a:lnTo>
                    <a:pt x="109656" y="9753"/>
                  </a:lnTo>
                  <a:lnTo>
                    <a:pt x="109449" y="7845"/>
                  </a:lnTo>
                  <a:lnTo>
                    <a:pt x="108829" y="5937"/>
                  </a:lnTo>
                  <a:lnTo>
                    <a:pt x="108001" y="4453"/>
                  </a:lnTo>
                  <a:lnTo>
                    <a:pt x="106760" y="2969"/>
                  </a:lnTo>
                  <a:lnTo>
                    <a:pt x="105518" y="1697"/>
                  </a:lnTo>
                  <a:lnTo>
                    <a:pt x="103863" y="849"/>
                  </a:lnTo>
                  <a:lnTo>
                    <a:pt x="102001" y="213"/>
                  </a:lnTo>
                  <a:lnTo>
                    <a:pt x="100139" y="1"/>
                  </a:lnTo>
                  <a:close/>
                </a:path>
              </a:pathLst>
            </a:custGeom>
            <a:solidFill>
              <a:srgbClr val="657A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212050" y="1987625"/>
              <a:ext cx="429350" cy="832175"/>
            </a:xfrm>
            <a:custGeom>
              <a:avLst/>
              <a:gdLst/>
              <a:ahLst/>
              <a:cxnLst/>
              <a:rect l="0" t="0" r="0" b="0"/>
              <a:pathLst>
                <a:path w="17174" h="33287" extrusionOk="0">
                  <a:moveTo>
                    <a:pt x="7863" y="0"/>
                  </a:moveTo>
                  <a:lnTo>
                    <a:pt x="7863" y="14841"/>
                  </a:lnTo>
                  <a:lnTo>
                    <a:pt x="3104" y="9965"/>
                  </a:lnTo>
                  <a:lnTo>
                    <a:pt x="2070" y="11025"/>
                  </a:lnTo>
                  <a:lnTo>
                    <a:pt x="7035" y="15901"/>
                  </a:lnTo>
                  <a:lnTo>
                    <a:pt x="1" y="15901"/>
                  </a:lnTo>
                  <a:lnTo>
                    <a:pt x="1" y="17385"/>
                  </a:lnTo>
                  <a:lnTo>
                    <a:pt x="7035" y="17385"/>
                  </a:lnTo>
                  <a:lnTo>
                    <a:pt x="2070" y="22262"/>
                  </a:lnTo>
                  <a:lnTo>
                    <a:pt x="3104" y="23322"/>
                  </a:lnTo>
                  <a:lnTo>
                    <a:pt x="7863" y="18234"/>
                  </a:lnTo>
                  <a:lnTo>
                    <a:pt x="7863" y="33287"/>
                  </a:lnTo>
                  <a:lnTo>
                    <a:pt x="9311" y="33287"/>
                  </a:lnTo>
                  <a:lnTo>
                    <a:pt x="9311" y="18234"/>
                  </a:lnTo>
                  <a:lnTo>
                    <a:pt x="14070" y="23322"/>
                  </a:lnTo>
                  <a:lnTo>
                    <a:pt x="15104" y="22262"/>
                  </a:lnTo>
                  <a:lnTo>
                    <a:pt x="10346" y="17385"/>
                  </a:lnTo>
                  <a:lnTo>
                    <a:pt x="17173" y="17385"/>
                  </a:lnTo>
                  <a:lnTo>
                    <a:pt x="17173" y="15901"/>
                  </a:lnTo>
                  <a:lnTo>
                    <a:pt x="10346" y="15901"/>
                  </a:lnTo>
                  <a:lnTo>
                    <a:pt x="15104" y="11025"/>
                  </a:lnTo>
                  <a:lnTo>
                    <a:pt x="14070" y="9965"/>
                  </a:lnTo>
                  <a:lnTo>
                    <a:pt x="9311" y="14841"/>
                  </a:lnTo>
                  <a:lnTo>
                    <a:pt x="9311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2389650" y="2310950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5173" y="0"/>
                  </a:moveTo>
                  <a:lnTo>
                    <a:pt x="5173" y="9541"/>
                  </a:lnTo>
                  <a:lnTo>
                    <a:pt x="2069" y="6361"/>
                  </a:lnTo>
                  <a:lnTo>
                    <a:pt x="1448" y="6997"/>
                  </a:lnTo>
                  <a:lnTo>
                    <a:pt x="4552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552" y="11237"/>
                  </a:lnTo>
                  <a:lnTo>
                    <a:pt x="1448" y="14417"/>
                  </a:lnTo>
                  <a:lnTo>
                    <a:pt x="2069" y="15053"/>
                  </a:lnTo>
                  <a:lnTo>
                    <a:pt x="5173" y="11873"/>
                  </a:lnTo>
                  <a:lnTo>
                    <a:pt x="5173" y="21414"/>
                  </a:lnTo>
                  <a:lnTo>
                    <a:pt x="6000" y="21414"/>
                  </a:lnTo>
                  <a:lnTo>
                    <a:pt x="6000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621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621" y="10177"/>
                  </a:lnTo>
                  <a:lnTo>
                    <a:pt x="9724" y="6997"/>
                  </a:lnTo>
                  <a:lnTo>
                    <a:pt x="9104" y="6361"/>
                  </a:lnTo>
                  <a:lnTo>
                    <a:pt x="6000" y="9541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232750" y="392225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4966" y="0"/>
                  </a:moveTo>
                  <a:lnTo>
                    <a:pt x="4966" y="9541"/>
                  </a:lnTo>
                  <a:lnTo>
                    <a:pt x="1862" y="6360"/>
                  </a:lnTo>
                  <a:lnTo>
                    <a:pt x="1242" y="6997"/>
                  </a:lnTo>
                  <a:lnTo>
                    <a:pt x="4345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345" y="11237"/>
                  </a:lnTo>
                  <a:lnTo>
                    <a:pt x="1242" y="14417"/>
                  </a:lnTo>
                  <a:lnTo>
                    <a:pt x="1862" y="15053"/>
                  </a:lnTo>
                  <a:lnTo>
                    <a:pt x="4966" y="11873"/>
                  </a:lnTo>
                  <a:lnTo>
                    <a:pt x="4966" y="21413"/>
                  </a:lnTo>
                  <a:lnTo>
                    <a:pt x="5793" y="21413"/>
                  </a:lnTo>
                  <a:lnTo>
                    <a:pt x="5793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414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414" y="10177"/>
                  </a:lnTo>
                  <a:lnTo>
                    <a:pt x="9724" y="6997"/>
                  </a:lnTo>
                  <a:lnTo>
                    <a:pt x="9104" y="6360"/>
                  </a:lnTo>
                  <a:lnTo>
                    <a:pt x="5793" y="9541"/>
                  </a:lnTo>
                  <a:lnTo>
                    <a:pt x="5793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2751700" y="19399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258600" y="58300"/>
              <a:ext cx="2684525" cy="2438175"/>
            </a:xfrm>
            <a:custGeom>
              <a:avLst/>
              <a:gdLst/>
              <a:ahLst/>
              <a:cxnLst/>
              <a:rect l="0" t="0" r="0" b="0"/>
              <a:pathLst>
                <a:path w="107381" h="97527" extrusionOk="0">
                  <a:moveTo>
                    <a:pt x="52966" y="0"/>
                  </a:moveTo>
                  <a:lnTo>
                    <a:pt x="50070" y="212"/>
                  </a:lnTo>
                  <a:lnTo>
                    <a:pt x="47173" y="424"/>
                  </a:lnTo>
                  <a:lnTo>
                    <a:pt x="44277" y="848"/>
                  </a:lnTo>
                  <a:lnTo>
                    <a:pt x="41587" y="1484"/>
                  </a:lnTo>
                  <a:lnTo>
                    <a:pt x="38897" y="2332"/>
                  </a:lnTo>
                  <a:lnTo>
                    <a:pt x="36208" y="3180"/>
                  </a:lnTo>
                  <a:lnTo>
                    <a:pt x="33725" y="4240"/>
                  </a:lnTo>
                  <a:lnTo>
                    <a:pt x="31242" y="5513"/>
                  </a:lnTo>
                  <a:lnTo>
                    <a:pt x="31035" y="5513"/>
                  </a:lnTo>
                  <a:lnTo>
                    <a:pt x="29380" y="6361"/>
                  </a:lnTo>
                  <a:lnTo>
                    <a:pt x="29380" y="6573"/>
                  </a:lnTo>
                  <a:lnTo>
                    <a:pt x="25242" y="9117"/>
                  </a:lnTo>
                  <a:lnTo>
                    <a:pt x="21518" y="12297"/>
                  </a:lnTo>
                  <a:lnTo>
                    <a:pt x="21311" y="12297"/>
                  </a:lnTo>
                  <a:lnTo>
                    <a:pt x="20070" y="13569"/>
                  </a:lnTo>
                  <a:lnTo>
                    <a:pt x="19863" y="13781"/>
                  </a:lnTo>
                  <a:lnTo>
                    <a:pt x="18828" y="15053"/>
                  </a:lnTo>
                  <a:lnTo>
                    <a:pt x="18415" y="15477"/>
                  </a:lnTo>
                  <a:lnTo>
                    <a:pt x="17380" y="16537"/>
                  </a:lnTo>
                  <a:lnTo>
                    <a:pt x="16966" y="16961"/>
                  </a:lnTo>
                  <a:lnTo>
                    <a:pt x="15932" y="18233"/>
                  </a:lnTo>
                  <a:lnTo>
                    <a:pt x="15725" y="18445"/>
                  </a:lnTo>
                  <a:lnTo>
                    <a:pt x="12828" y="22474"/>
                  </a:lnTo>
                  <a:lnTo>
                    <a:pt x="12415" y="23322"/>
                  </a:lnTo>
                  <a:lnTo>
                    <a:pt x="11794" y="24382"/>
                  </a:lnTo>
                  <a:lnTo>
                    <a:pt x="11380" y="25230"/>
                  </a:lnTo>
                  <a:lnTo>
                    <a:pt x="10759" y="26078"/>
                  </a:lnTo>
                  <a:lnTo>
                    <a:pt x="10346" y="27138"/>
                  </a:lnTo>
                  <a:lnTo>
                    <a:pt x="9932" y="28198"/>
                  </a:lnTo>
                  <a:lnTo>
                    <a:pt x="9311" y="29258"/>
                  </a:lnTo>
                  <a:lnTo>
                    <a:pt x="8897" y="30106"/>
                  </a:lnTo>
                  <a:lnTo>
                    <a:pt x="8484" y="31378"/>
                  </a:lnTo>
                  <a:lnTo>
                    <a:pt x="8277" y="31802"/>
                  </a:lnTo>
                  <a:lnTo>
                    <a:pt x="8070" y="31378"/>
                  </a:lnTo>
                  <a:lnTo>
                    <a:pt x="7863" y="30954"/>
                  </a:lnTo>
                  <a:lnTo>
                    <a:pt x="7449" y="30742"/>
                  </a:lnTo>
                  <a:lnTo>
                    <a:pt x="6828" y="30954"/>
                  </a:lnTo>
                  <a:lnTo>
                    <a:pt x="6415" y="31166"/>
                  </a:lnTo>
                  <a:lnTo>
                    <a:pt x="6208" y="31590"/>
                  </a:lnTo>
                  <a:lnTo>
                    <a:pt x="6001" y="32650"/>
                  </a:lnTo>
                  <a:lnTo>
                    <a:pt x="6208" y="33498"/>
                  </a:lnTo>
                  <a:lnTo>
                    <a:pt x="6208" y="33922"/>
                  </a:lnTo>
                  <a:lnTo>
                    <a:pt x="7035" y="36467"/>
                  </a:lnTo>
                  <a:lnTo>
                    <a:pt x="6828" y="36467"/>
                  </a:lnTo>
                  <a:lnTo>
                    <a:pt x="6828" y="37103"/>
                  </a:lnTo>
                  <a:lnTo>
                    <a:pt x="6208" y="36679"/>
                  </a:lnTo>
                  <a:lnTo>
                    <a:pt x="5380" y="35407"/>
                  </a:lnTo>
                  <a:lnTo>
                    <a:pt x="4966" y="34558"/>
                  </a:lnTo>
                  <a:lnTo>
                    <a:pt x="4759" y="33498"/>
                  </a:lnTo>
                  <a:lnTo>
                    <a:pt x="4759" y="32650"/>
                  </a:lnTo>
                  <a:lnTo>
                    <a:pt x="4759" y="31802"/>
                  </a:lnTo>
                  <a:lnTo>
                    <a:pt x="4553" y="31166"/>
                  </a:lnTo>
                  <a:lnTo>
                    <a:pt x="4139" y="30530"/>
                  </a:lnTo>
                  <a:lnTo>
                    <a:pt x="3104" y="30530"/>
                  </a:lnTo>
                  <a:lnTo>
                    <a:pt x="2690" y="30954"/>
                  </a:lnTo>
                  <a:lnTo>
                    <a:pt x="2484" y="31590"/>
                  </a:lnTo>
                  <a:lnTo>
                    <a:pt x="2690" y="32438"/>
                  </a:lnTo>
                  <a:lnTo>
                    <a:pt x="2897" y="33286"/>
                  </a:lnTo>
                  <a:lnTo>
                    <a:pt x="3311" y="34558"/>
                  </a:lnTo>
                  <a:lnTo>
                    <a:pt x="3932" y="36043"/>
                  </a:lnTo>
                  <a:lnTo>
                    <a:pt x="5173" y="37951"/>
                  </a:lnTo>
                  <a:lnTo>
                    <a:pt x="5380" y="38375"/>
                  </a:lnTo>
                  <a:lnTo>
                    <a:pt x="5173" y="38587"/>
                  </a:lnTo>
                  <a:lnTo>
                    <a:pt x="4759" y="38587"/>
                  </a:lnTo>
                  <a:lnTo>
                    <a:pt x="3932" y="38375"/>
                  </a:lnTo>
                  <a:lnTo>
                    <a:pt x="3104" y="37739"/>
                  </a:lnTo>
                  <a:lnTo>
                    <a:pt x="2484" y="37103"/>
                  </a:lnTo>
                  <a:lnTo>
                    <a:pt x="2070" y="36255"/>
                  </a:lnTo>
                  <a:lnTo>
                    <a:pt x="1656" y="35407"/>
                  </a:lnTo>
                  <a:lnTo>
                    <a:pt x="1035" y="35195"/>
                  </a:lnTo>
                  <a:lnTo>
                    <a:pt x="415" y="35195"/>
                  </a:lnTo>
                  <a:lnTo>
                    <a:pt x="415" y="35407"/>
                  </a:lnTo>
                  <a:lnTo>
                    <a:pt x="1" y="35831"/>
                  </a:lnTo>
                  <a:lnTo>
                    <a:pt x="1" y="36255"/>
                  </a:lnTo>
                  <a:lnTo>
                    <a:pt x="1" y="36679"/>
                  </a:lnTo>
                  <a:lnTo>
                    <a:pt x="208" y="37103"/>
                  </a:lnTo>
                  <a:lnTo>
                    <a:pt x="828" y="37527"/>
                  </a:lnTo>
                  <a:lnTo>
                    <a:pt x="2690" y="39435"/>
                  </a:lnTo>
                  <a:lnTo>
                    <a:pt x="4139" y="40495"/>
                  </a:lnTo>
                  <a:lnTo>
                    <a:pt x="6001" y="41343"/>
                  </a:lnTo>
                  <a:lnTo>
                    <a:pt x="5794" y="41767"/>
                  </a:lnTo>
                  <a:lnTo>
                    <a:pt x="5587" y="43251"/>
                  </a:lnTo>
                  <a:lnTo>
                    <a:pt x="5587" y="44099"/>
                  </a:lnTo>
                  <a:lnTo>
                    <a:pt x="5380" y="45795"/>
                  </a:lnTo>
                  <a:lnTo>
                    <a:pt x="5380" y="46431"/>
                  </a:lnTo>
                  <a:lnTo>
                    <a:pt x="5380" y="48763"/>
                  </a:lnTo>
                  <a:lnTo>
                    <a:pt x="5380" y="51308"/>
                  </a:lnTo>
                  <a:lnTo>
                    <a:pt x="5587" y="53852"/>
                  </a:lnTo>
                  <a:lnTo>
                    <a:pt x="6415" y="58728"/>
                  </a:lnTo>
                  <a:lnTo>
                    <a:pt x="7449" y="63392"/>
                  </a:lnTo>
                  <a:lnTo>
                    <a:pt x="9104" y="67845"/>
                  </a:lnTo>
                  <a:lnTo>
                    <a:pt x="11173" y="72085"/>
                  </a:lnTo>
                  <a:lnTo>
                    <a:pt x="13449" y="76113"/>
                  </a:lnTo>
                  <a:lnTo>
                    <a:pt x="16139" y="79929"/>
                  </a:lnTo>
                  <a:lnTo>
                    <a:pt x="19242" y="83322"/>
                  </a:lnTo>
                  <a:lnTo>
                    <a:pt x="22759" y="86502"/>
                  </a:lnTo>
                  <a:lnTo>
                    <a:pt x="26277" y="89258"/>
                  </a:lnTo>
                  <a:lnTo>
                    <a:pt x="30208" y="91802"/>
                  </a:lnTo>
                  <a:lnTo>
                    <a:pt x="34346" y="93710"/>
                  </a:lnTo>
                  <a:lnTo>
                    <a:pt x="38897" y="95407"/>
                  </a:lnTo>
                  <a:lnTo>
                    <a:pt x="43449" y="96679"/>
                  </a:lnTo>
                  <a:lnTo>
                    <a:pt x="48001" y="97315"/>
                  </a:lnTo>
                  <a:lnTo>
                    <a:pt x="50484" y="97527"/>
                  </a:lnTo>
                  <a:lnTo>
                    <a:pt x="55656" y="97527"/>
                  </a:lnTo>
                  <a:lnTo>
                    <a:pt x="57725" y="97315"/>
                  </a:lnTo>
                  <a:lnTo>
                    <a:pt x="58346" y="97315"/>
                  </a:lnTo>
                  <a:lnTo>
                    <a:pt x="59794" y="97103"/>
                  </a:lnTo>
                  <a:lnTo>
                    <a:pt x="60208" y="97103"/>
                  </a:lnTo>
                  <a:lnTo>
                    <a:pt x="60828" y="96891"/>
                  </a:lnTo>
                  <a:lnTo>
                    <a:pt x="61449" y="96891"/>
                  </a:lnTo>
                  <a:lnTo>
                    <a:pt x="62484" y="96679"/>
                  </a:lnTo>
                  <a:lnTo>
                    <a:pt x="63518" y="96255"/>
                  </a:lnTo>
                  <a:lnTo>
                    <a:pt x="64139" y="96255"/>
                  </a:lnTo>
                  <a:lnTo>
                    <a:pt x="64966" y="96043"/>
                  </a:lnTo>
                  <a:lnTo>
                    <a:pt x="66001" y="95831"/>
                  </a:lnTo>
                  <a:lnTo>
                    <a:pt x="67242" y="95407"/>
                  </a:lnTo>
                  <a:lnTo>
                    <a:pt x="68277" y="94982"/>
                  </a:lnTo>
                  <a:lnTo>
                    <a:pt x="69311" y="94558"/>
                  </a:lnTo>
                  <a:lnTo>
                    <a:pt x="70346" y="94134"/>
                  </a:lnTo>
                  <a:lnTo>
                    <a:pt x="71587" y="93710"/>
                  </a:lnTo>
                  <a:lnTo>
                    <a:pt x="72622" y="93286"/>
                  </a:lnTo>
                  <a:lnTo>
                    <a:pt x="73656" y="92650"/>
                  </a:lnTo>
                  <a:lnTo>
                    <a:pt x="74690" y="92226"/>
                  </a:lnTo>
                  <a:lnTo>
                    <a:pt x="75725" y="91590"/>
                  </a:lnTo>
                  <a:lnTo>
                    <a:pt x="76759" y="91166"/>
                  </a:lnTo>
                  <a:lnTo>
                    <a:pt x="77794" y="90530"/>
                  </a:lnTo>
                  <a:lnTo>
                    <a:pt x="78622" y="89894"/>
                  </a:lnTo>
                  <a:lnTo>
                    <a:pt x="79656" y="89258"/>
                  </a:lnTo>
                  <a:lnTo>
                    <a:pt x="80484" y="88622"/>
                  </a:lnTo>
                  <a:lnTo>
                    <a:pt x="81518" y="87774"/>
                  </a:lnTo>
                  <a:lnTo>
                    <a:pt x="82346" y="87138"/>
                  </a:lnTo>
                  <a:lnTo>
                    <a:pt x="83380" y="86290"/>
                  </a:lnTo>
                  <a:lnTo>
                    <a:pt x="84208" y="85654"/>
                  </a:lnTo>
                  <a:lnTo>
                    <a:pt x="85242" y="84594"/>
                  </a:lnTo>
                  <a:lnTo>
                    <a:pt x="85863" y="84170"/>
                  </a:lnTo>
                  <a:lnTo>
                    <a:pt x="86070" y="83958"/>
                  </a:lnTo>
                  <a:lnTo>
                    <a:pt x="87311" y="82474"/>
                  </a:lnTo>
                  <a:lnTo>
                    <a:pt x="89380" y="82262"/>
                  </a:lnTo>
                  <a:lnTo>
                    <a:pt x="91242" y="81838"/>
                  </a:lnTo>
                  <a:lnTo>
                    <a:pt x="93104" y="81414"/>
                  </a:lnTo>
                  <a:lnTo>
                    <a:pt x="94759" y="80566"/>
                  </a:lnTo>
                  <a:lnTo>
                    <a:pt x="96001" y="79717"/>
                  </a:lnTo>
                  <a:lnTo>
                    <a:pt x="97242" y="78869"/>
                  </a:lnTo>
                  <a:lnTo>
                    <a:pt x="98070" y="78233"/>
                  </a:lnTo>
                  <a:lnTo>
                    <a:pt x="98690" y="77597"/>
                  </a:lnTo>
                  <a:lnTo>
                    <a:pt x="99311" y="78021"/>
                  </a:lnTo>
                  <a:lnTo>
                    <a:pt x="100139" y="78233"/>
                  </a:lnTo>
                  <a:lnTo>
                    <a:pt x="100966" y="78445"/>
                  </a:lnTo>
                  <a:lnTo>
                    <a:pt x="102828" y="78657"/>
                  </a:lnTo>
                  <a:lnTo>
                    <a:pt x="105725" y="78657"/>
                  </a:lnTo>
                  <a:lnTo>
                    <a:pt x="106139" y="78445"/>
                  </a:lnTo>
                  <a:lnTo>
                    <a:pt x="106553" y="78021"/>
                  </a:lnTo>
                  <a:lnTo>
                    <a:pt x="106553" y="77597"/>
                  </a:lnTo>
                  <a:lnTo>
                    <a:pt x="106553" y="77385"/>
                  </a:lnTo>
                  <a:lnTo>
                    <a:pt x="106139" y="76961"/>
                  </a:lnTo>
                  <a:lnTo>
                    <a:pt x="105725" y="76749"/>
                  </a:lnTo>
                  <a:lnTo>
                    <a:pt x="105104" y="76961"/>
                  </a:lnTo>
                  <a:lnTo>
                    <a:pt x="104277" y="77385"/>
                  </a:lnTo>
                  <a:lnTo>
                    <a:pt x="103656" y="77597"/>
                  </a:lnTo>
                  <a:lnTo>
                    <a:pt x="102828" y="77385"/>
                  </a:lnTo>
                  <a:lnTo>
                    <a:pt x="102001" y="77173"/>
                  </a:lnTo>
                  <a:lnTo>
                    <a:pt x="101587" y="76961"/>
                  </a:lnTo>
                  <a:lnTo>
                    <a:pt x="101794" y="76537"/>
                  </a:lnTo>
                  <a:lnTo>
                    <a:pt x="102001" y="76325"/>
                  </a:lnTo>
                  <a:lnTo>
                    <a:pt x="103863" y="75901"/>
                  </a:lnTo>
                  <a:lnTo>
                    <a:pt x="105104" y="75265"/>
                  </a:lnTo>
                  <a:lnTo>
                    <a:pt x="106139" y="74841"/>
                  </a:lnTo>
                  <a:lnTo>
                    <a:pt x="106759" y="74205"/>
                  </a:lnTo>
                  <a:lnTo>
                    <a:pt x="107173" y="73781"/>
                  </a:lnTo>
                  <a:lnTo>
                    <a:pt x="107380" y="73145"/>
                  </a:lnTo>
                  <a:lnTo>
                    <a:pt x="107380" y="72721"/>
                  </a:lnTo>
                  <a:lnTo>
                    <a:pt x="106966" y="72297"/>
                  </a:lnTo>
                  <a:lnTo>
                    <a:pt x="106139" y="72297"/>
                  </a:lnTo>
                  <a:lnTo>
                    <a:pt x="105725" y="72721"/>
                  </a:lnTo>
                  <a:lnTo>
                    <a:pt x="105104" y="73357"/>
                  </a:lnTo>
                  <a:lnTo>
                    <a:pt x="104690" y="73781"/>
                  </a:lnTo>
                  <a:lnTo>
                    <a:pt x="104070" y="74205"/>
                  </a:lnTo>
                  <a:lnTo>
                    <a:pt x="103242" y="74629"/>
                  </a:lnTo>
                  <a:lnTo>
                    <a:pt x="102208" y="75053"/>
                  </a:lnTo>
                  <a:lnTo>
                    <a:pt x="101587" y="75053"/>
                  </a:lnTo>
                  <a:lnTo>
                    <a:pt x="101380" y="74841"/>
                  </a:lnTo>
                  <a:lnTo>
                    <a:pt x="101587" y="74629"/>
                  </a:lnTo>
                  <a:lnTo>
                    <a:pt x="103449" y="73145"/>
                  </a:lnTo>
                  <a:lnTo>
                    <a:pt x="104277" y="72509"/>
                  </a:lnTo>
                  <a:lnTo>
                    <a:pt x="104690" y="71661"/>
                  </a:lnTo>
                  <a:lnTo>
                    <a:pt x="104897" y="71237"/>
                  </a:lnTo>
                  <a:lnTo>
                    <a:pt x="104690" y="70813"/>
                  </a:lnTo>
                  <a:lnTo>
                    <a:pt x="104484" y="70601"/>
                  </a:lnTo>
                  <a:lnTo>
                    <a:pt x="104277" y="70389"/>
                  </a:lnTo>
                  <a:lnTo>
                    <a:pt x="103656" y="70389"/>
                  </a:lnTo>
                  <a:lnTo>
                    <a:pt x="103035" y="71025"/>
                  </a:lnTo>
                  <a:lnTo>
                    <a:pt x="102415" y="71661"/>
                  </a:lnTo>
                  <a:lnTo>
                    <a:pt x="101587" y="72509"/>
                  </a:lnTo>
                  <a:lnTo>
                    <a:pt x="100759" y="73357"/>
                  </a:lnTo>
                  <a:lnTo>
                    <a:pt x="99932" y="73993"/>
                  </a:lnTo>
                  <a:lnTo>
                    <a:pt x="99104" y="74205"/>
                  </a:lnTo>
                  <a:lnTo>
                    <a:pt x="98690" y="73993"/>
                  </a:lnTo>
                  <a:lnTo>
                    <a:pt x="98690" y="73781"/>
                  </a:lnTo>
                  <a:lnTo>
                    <a:pt x="98897" y="73357"/>
                  </a:lnTo>
                  <a:lnTo>
                    <a:pt x="98897" y="72509"/>
                  </a:lnTo>
                  <a:lnTo>
                    <a:pt x="98690" y="71873"/>
                  </a:lnTo>
                  <a:lnTo>
                    <a:pt x="98277" y="71661"/>
                  </a:lnTo>
                  <a:lnTo>
                    <a:pt x="98070" y="71449"/>
                  </a:lnTo>
                  <a:lnTo>
                    <a:pt x="97449" y="71449"/>
                  </a:lnTo>
                  <a:lnTo>
                    <a:pt x="97035" y="71873"/>
                  </a:lnTo>
                  <a:lnTo>
                    <a:pt x="97035" y="72509"/>
                  </a:lnTo>
                  <a:lnTo>
                    <a:pt x="97449" y="73357"/>
                  </a:lnTo>
                  <a:lnTo>
                    <a:pt x="97656" y="74417"/>
                  </a:lnTo>
                  <a:lnTo>
                    <a:pt x="97656" y="75053"/>
                  </a:lnTo>
                  <a:lnTo>
                    <a:pt x="97449" y="75901"/>
                  </a:lnTo>
                  <a:lnTo>
                    <a:pt x="97449" y="76325"/>
                  </a:lnTo>
                  <a:lnTo>
                    <a:pt x="96622" y="77173"/>
                  </a:lnTo>
                  <a:lnTo>
                    <a:pt x="95587" y="78021"/>
                  </a:lnTo>
                  <a:lnTo>
                    <a:pt x="94553" y="78657"/>
                  </a:lnTo>
                  <a:lnTo>
                    <a:pt x="93518" y="79081"/>
                  </a:lnTo>
                  <a:lnTo>
                    <a:pt x="91449" y="79717"/>
                  </a:lnTo>
                  <a:lnTo>
                    <a:pt x="89380" y="80142"/>
                  </a:lnTo>
                  <a:lnTo>
                    <a:pt x="91863" y="76961"/>
                  </a:lnTo>
                  <a:lnTo>
                    <a:pt x="94139" y="73357"/>
                  </a:lnTo>
                  <a:lnTo>
                    <a:pt x="96001" y="69753"/>
                  </a:lnTo>
                  <a:lnTo>
                    <a:pt x="97656" y="65725"/>
                  </a:lnTo>
                  <a:lnTo>
                    <a:pt x="98897" y="61696"/>
                  </a:lnTo>
                  <a:lnTo>
                    <a:pt x="99725" y="57668"/>
                  </a:lnTo>
                  <a:lnTo>
                    <a:pt x="100346" y="53216"/>
                  </a:lnTo>
                  <a:lnTo>
                    <a:pt x="100553" y="48763"/>
                  </a:lnTo>
                  <a:lnTo>
                    <a:pt x="100553" y="46219"/>
                  </a:lnTo>
                  <a:lnTo>
                    <a:pt x="100346" y="43887"/>
                  </a:lnTo>
                  <a:lnTo>
                    <a:pt x="99518" y="39011"/>
                  </a:lnTo>
                  <a:lnTo>
                    <a:pt x="98484" y="34346"/>
                  </a:lnTo>
                  <a:lnTo>
                    <a:pt x="96828" y="29894"/>
                  </a:lnTo>
                  <a:lnTo>
                    <a:pt x="94759" y="25654"/>
                  </a:lnTo>
                  <a:lnTo>
                    <a:pt x="92484" y="21626"/>
                  </a:lnTo>
                  <a:lnTo>
                    <a:pt x="89587" y="17809"/>
                  </a:lnTo>
                  <a:lnTo>
                    <a:pt x="86690" y="14417"/>
                  </a:lnTo>
                  <a:lnTo>
                    <a:pt x="83173" y="11237"/>
                  </a:lnTo>
                  <a:lnTo>
                    <a:pt x="79656" y="8481"/>
                  </a:lnTo>
                  <a:lnTo>
                    <a:pt x="75725" y="5937"/>
                  </a:lnTo>
                  <a:lnTo>
                    <a:pt x="71380" y="3816"/>
                  </a:lnTo>
                  <a:lnTo>
                    <a:pt x="67035" y="2332"/>
                  </a:lnTo>
                  <a:lnTo>
                    <a:pt x="62484" y="1060"/>
                  </a:lnTo>
                  <a:lnTo>
                    <a:pt x="57725" y="424"/>
                  </a:lnTo>
                  <a:lnTo>
                    <a:pt x="55449" y="212"/>
                  </a:lnTo>
                  <a:lnTo>
                    <a:pt x="52966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212050" y="10600"/>
              <a:ext cx="2777625" cy="2533575"/>
            </a:xfrm>
            <a:custGeom>
              <a:avLst/>
              <a:gdLst/>
              <a:ahLst/>
              <a:cxnLst/>
              <a:rect l="0" t="0" r="0" b="0"/>
              <a:pathLst>
                <a:path w="111105" h="101343" extrusionOk="0">
                  <a:moveTo>
                    <a:pt x="54828" y="0"/>
                  </a:moveTo>
                  <a:lnTo>
                    <a:pt x="51932" y="212"/>
                  </a:lnTo>
                  <a:lnTo>
                    <a:pt x="48828" y="424"/>
                  </a:lnTo>
                  <a:lnTo>
                    <a:pt x="45932" y="848"/>
                  </a:lnTo>
                  <a:lnTo>
                    <a:pt x="43242" y="1484"/>
                  </a:lnTo>
                  <a:lnTo>
                    <a:pt x="40346" y="2332"/>
                  </a:lnTo>
                  <a:lnTo>
                    <a:pt x="37656" y="3180"/>
                  </a:lnTo>
                  <a:lnTo>
                    <a:pt x="34759" y="4452"/>
                  </a:lnTo>
                  <a:lnTo>
                    <a:pt x="32070" y="5724"/>
                  </a:lnTo>
                  <a:lnTo>
                    <a:pt x="30415" y="6784"/>
                  </a:lnTo>
                  <a:lnTo>
                    <a:pt x="30208" y="6784"/>
                  </a:lnTo>
                  <a:lnTo>
                    <a:pt x="28139" y="8057"/>
                  </a:lnTo>
                  <a:lnTo>
                    <a:pt x="26070" y="9541"/>
                  </a:lnTo>
                  <a:lnTo>
                    <a:pt x="24001" y="11237"/>
                  </a:lnTo>
                  <a:lnTo>
                    <a:pt x="22139" y="12721"/>
                  </a:lnTo>
                  <a:lnTo>
                    <a:pt x="21932" y="12933"/>
                  </a:lnTo>
                  <a:lnTo>
                    <a:pt x="20690" y="13993"/>
                  </a:lnTo>
                  <a:lnTo>
                    <a:pt x="20484" y="14417"/>
                  </a:lnTo>
                  <a:lnTo>
                    <a:pt x="19242" y="15477"/>
                  </a:lnTo>
                  <a:lnTo>
                    <a:pt x="18828" y="15901"/>
                  </a:lnTo>
                  <a:lnTo>
                    <a:pt x="17794" y="17173"/>
                  </a:lnTo>
                  <a:lnTo>
                    <a:pt x="17587" y="17597"/>
                  </a:lnTo>
                  <a:lnTo>
                    <a:pt x="17380" y="17597"/>
                  </a:lnTo>
                  <a:lnTo>
                    <a:pt x="16346" y="18869"/>
                  </a:lnTo>
                  <a:lnTo>
                    <a:pt x="16139" y="19293"/>
                  </a:lnTo>
                  <a:lnTo>
                    <a:pt x="14690" y="21413"/>
                  </a:lnTo>
                  <a:lnTo>
                    <a:pt x="13242" y="23322"/>
                  </a:lnTo>
                  <a:lnTo>
                    <a:pt x="12828" y="24170"/>
                  </a:lnTo>
                  <a:lnTo>
                    <a:pt x="12208" y="25230"/>
                  </a:lnTo>
                  <a:lnTo>
                    <a:pt x="11587" y="26078"/>
                  </a:lnTo>
                  <a:lnTo>
                    <a:pt x="10966" y="27138"/>
                  </a:lnTo>
                  <a:lnTo>
                    <a:pt x="10552" y="28198"/>
                  </a:lnTo>
                  <a:lnTo>
                    <a:pt x="10139" y="29258"/>
                  </a:lnTo>
                  <a:lnTo>
                    <a:pt x="9518" y="30318"/>
                  </a:lnTo>
                  <a:lnTo>
                    <a:pt x="9311" y="30742"/>
                  </a:lnTo>
                  <a:lnTo>
                    <a:pt x="8690" y="30742"/>
                  </a:lnTo>
                  <a:lnTo>
                    <a:pt x="7863" y="31166"/>
                  </a:lnTo>
                  <a:lnTo>
                    <a:pt x="7449" y="31378"/>
                  </a:lnTo>
                  <a:lnTo>
                    <a:pt x="6415" y="30742"/>
                  </a:lnTo>
                  <a:lnTo>
                    <a:pt x="6001" y="30530"/>
                  </a:lnTo>
                  <a:lnTo>
                    <a:pt x="4759" y="30530"/>
                  </a:lnTo>
                  <a:lnTo>
                    <a:pt x="4139" y="30742"/>
                  </a:lnTo>
                  <a:lnTo>
                    <a:pt x="3725" y="31166"/>
                  </a:lnTo>
                  <a:lnTo>
                    <a:pt x="3311" y="31590"/>
                  </a:lnTo>
                  <a:lnTo>
                    <a:pt x="2690" y="32438"/>
                  </a:lnTo>
                  <a:lnTo>
                    <a:pt x="2690" y="33074"/>
                  </a:lnTo>
                  <a:lnTo>
                    <a:pt x="2484" y="33710"/>
                  </a:lnTo>
                  <a:lnTo>
                    <a:pt x="2690" y="34558"/>
                  </a:lnTo>
                  <a:lnTo>
                    <a:pt x="2690" y="35194"/>
                  </a:lnTo>
                  <a:lnTo>
                    <a:pt x="1656" y="35406"/>
                  </a:lnTo>
                  <a:lnTo>
                    <a:pt x="1449" y="35618"/>
                  </a:lnTo>
                  <a:lnTo>
                    <a:pt x="1242" y="35618"/>
                  </a:lnTo>
                  <a:lnTo>
                    <a:pt x="828" y="36042"/>
                  </a:lnTo>
                  <a:lnTo>
                    <a:pt x="415" y="36678"/>
                  </a:lnTo>
                  <a:lnTo>
                    <a:pt x="208" y="37315"/>
                  </a:lnTo>
                  <a:lnTo>
                    <a:pt x="1" y="38163"/>
                  </a:lnTo>
                  <a:lnTo>
                    <a:pt x="1" y="38799"/>
                  </a:lnTo>
                  <a:lnTo>
                    <a:pt x="208" y="39435"/>
                  </a:lnTo>
                  <a:lnTo>
                    <a:pt x="621" y="40071"/>
                  </a:lnTo>
                  <a:lnTo>
                    <a:pt x="1449" y="40919"/>
                  </a:lnTo>
                  <a:lnTo>
                    <a:pt x="1863" y="41343"/>
                  </a:lnTo>
                  <a:lnTo>
                    <a:pt x="3518" y="42827"/>
                  </a:lnTo>
                  <a:lnTo>
                    <a:pt x="4552" y="43675"/>
                  </a:lnTo>
                  <a:lnTo>
                    <a:pt x="5794" y="44311"/>
                  </a:lnTo>
                  <a:lnTo>
                    <a:pt x="5794" y="44947"/>
                  </a:lnTo>
                  <a:lnTo>
                    <a:pt x="5587" y="45795"/>
                  </a:lnTo>
                  <a:lnTo>
                    <a:pt x="5587" y="47491"/>
                  </a:lnTo>
                  <a:lnTo>
                    <a:pt x="5380" y="48339"/>
                  </a:lnTo>
                  <a:lnTo>
                    <a:pt x="5380" y="50671"/>
                  </a:lnTo>
                  <a:lnTo>
                    <a:pt x="5380" y="53428"/>
                  </a:lnTo>
                  <a:lnTo>
                    <a:pt x="5587" y="55972"/>
                  </a:lnTo>
                  <a:lnTo>
                    <a:pt x="6001" y="58516"/>
                  </a:lnTo>
                  <a:lnTo>
                    <a:pt x="6415" y="60848"/>
                  </a:lnTo>
                  <a:lnTo>
                    <a:pt x="7656" y="65724"/>
                  </a:lnTo>
                  <a:lnTo>
                    <a:pt x="9311" y="70389"/>
                  </a:lnTo>
                  <a:lnTo>
                    <a:pt x="11380" y="74841"/>
                  </a:lnTo>
                  <a:lnTo>
                    <a:pt x="13863" y="79081"/>
                  </a:lnTo>
                  <a:lnTo>
                    <a:pt x="16759" y="82898"/>
                  </a:lnTo>
                  <a:lnTo>
                    <a:pt x="19863" y="86502"/>
                  </a:lnTo>
                  <a:lnTo>
                    <a:pt x="23380" y="89894"/>
                  </a:lnTo>
                  <a:lnTo>
                    <a:pt x="27104" y="92650"/>
                  </a:lnTo>
                  <a:lnTo>
                    <a:pt x="31242" y="95194"/>
                  </a:lnTo>
                  <a:lnTo>
                    <a:pt x="35587" y="97315"/>
                  </a:lnTo>
                  <a:lnTo>
                    <a:pt x="40139" y="99011"/>
                  </a:lnTo>
                  <a:lnTo>
                    <a:pt x="44897" y="100283"/>
                  </a:lnTo>
                  <a:lnTo>
                    <a:pt x="47380" y="100707"/>
                  </a:lnTo>
                  <a:lnTo>
                    <a:pt x="49863" y="101131"/>
                  </a:lnTo>
                  <a:lnTo>
                    <a:pt x="52346" y="101343"/>
                  </a:lnTo>
                  <a:lnTo>
                    <a:pt x="57725" y="101343"/>
                  </a:lnTo>
                  <a:lnTo>
                    <a:pt x="59794" y="101131"/>
                  </a:lnTo>
                  <a:lnTo>
                    <a:pt x="60415" y="101131"/>
                  </a:lnTo>
                  <a:lnTo>
                    <a:pt x="61863" y="100919"/>
                  </a:lnTo>
                  <a:lnTo>
                    <a:pt x="62070" y="100919"/>
                  </a:lnTo>
                  <a:lnTo>
                    <a:pt x="62277" y="100707"/>
                  </a:lnTo>
                  <a:lnTo>
                    <a:pt x="62690" y="100707"/>
                  </a:lnTo>
                  <a:lnTo>
                    <a:pt x="63725" y="100495"/>
                  </a:lnTo>
                  <a:lnTo>
                    <a:pt x="64759" y="100283"/>
                  </a:lnTo>
                  <a:lnTo>
                    <a:pt x="65587" y="100071"/>
                  </a:lnTo>
                  <a:lnTo>
                    <a:pt x="66621" y="99859"/>
                  </a:lnTo>
                  <a:lnTo>
                    <a:pt x="67242" y="99859"/>
                  </a:lnTo>
                  <a:lnTo>
                    <a:pt x="68277" y="99435"/>
                  </a:lnTo>
                  <a:lnTo>
                    <a:pt x="69518" y="99011"/>
                  </a:lnTo>
                  <a:lnTo>
                    <a:pt x="70552" y="98799"/>
                  </a:lnTo>
                  <a:lnTo>
                    <a:pt x="71794" y="98375"/>
                  </a:lnTo>
                  <a:lnTo>
                    <a:pt x="73035" y="97951"/>
                  </a:lnTo>
                  <a:lnTo>
                    <a:pt x="74070" y="97315"/>
                  </a:lnTo>
                  <a:lnTo>
                    <a:pt x="75104" y="96890"/>
                  </a:lnTo>
                  <a:lnTo>
                    <a:pt x="76346" y="96254"/>
                  </a:lnTo>
                  <a:lnTo>
                    <a:pt x="77380" y="95830"/>
                  </a:lnTo>
                  <a:lnTo>
                    <a:pt x="78415" y="95194"/>
                  </a:lnTo>
                  <a:lnTo>
                    <a:pt x="79449" y="94558"/>
                  </a:lnTo>
                  <a:lnTo>
                    <a:pt x="80484" y="93922"/>
                  </a:lnTo>
                  <a:lnTo>
                    <a:pt x="81518" y="93286"/>
                  </a:lnTo>
                  <a:lnTo>
                    <a:pt x="82552" y="92650"/>
                  </a:lnTo>
                  <a:lnTo>
                    <a:pt x="83380" y="92014"/>
                  </a:lnTo>
                  <a:lnTo>
                    <a:pt x="84621" y="91166"/>
                  </a:lnTo>
                  <a:lnTo>
                    <a:pt x="85449" y="90530"/>
                  </a:lnTo>
                  <a:lnTo>
                    <a:pt x="86484" y="89682"/>
                  </a:lnTo>
                  <a:lnTo>
                    <a:pt x="86690" y="89470"/>
                  </a:lnTo>
                  <a:lnTo>
                    <a:pt x="87104" y="89046"/>
                  </a:lnTo>
                  <a:lnTo>
                    <a:pt x="88346" y="87986"/>
                  </a:lnTo>
                  <a:lnTo>
                    <a:pt x="89173" y="87138"/>
                  </a:lnTo>
                  <a:lnTo>
                    <a:pt x="90001" y="86290"/>
                  </a:lnTo>
                  <a:lnTo>
                    <a:pt x="91863" y="86078"/>
                  </a:lnTo>
                  <a:lnTo>
                    <a:pt x="93518" y="85654"/>
                  </a:lnTo>
                  <a:lnTo>
                    <a:pt x="94966" y="85230"/>
                  </a:lnTo>
                  <a:lnTo>
                    <a:pt x="96415" y="84594"/>
                  </a:lnTo>
                  <a:lnTo>
                    <a:pt x="98897" y="83110"/>
                  </a:lnTo>
                  <a:lnTo>
                    <a:pt x="100759" y="81837"/>
                  </a:lnTo>
                  <a:lnTo>
                    <a:pt x="102415" y="82262"/>
                  </a:lnTo>
                  <a:lnTo>
                    <a:pt x="104070" y="82474"/>
                  </a:lnTo>
                  <a:lnTo>
                    <a:pt x="107173" y="82474"/>
                  </a:lnTo>
                  <a:lnTo>
                    <a:pt x="108001" y="82262"/>
                  </a:lnTo>
                  <a:lnTo>
                    <a:pt x="108828" y="82050"/>
                  </a:lnTo>
                  <a:lnTo>
                    <a:pt x="109242" y="81625"/>
                  </a:lnTo>
                  <a:lnTo>
                    <a:pt x="109656" y="81201"/>
                  </a:lnTo>
                  <a:lnTo>
                    <a:pt x="110277" y="80353"/>
                  </a:lnTo>
                  <a:lnTo>
                    <a:pt x="110277" y="79505"/>
                  </a:lnTo>
                  <a:lnTo>
                    <a:pt x="110277" y="78657"/>
                  </a:lnTo>
                  <a:lnTo>
                    <a:pt x="110070" y="78445"/>
                  </a:lnTo>
                  <a:lnTo>
                    <a:pt x="110070" y="78233"/>
                  </a:lnTo>
                  <a:lnTo>
                    <a:pt x="109656" y="77809"/>
                  </a:lnTo>
                  <a:lnTo>
                    <a:pt x="109863" y="77597"/>
                  </a:lnTo>
                  <a:lnTo>
                    <a:pt x="110484" y="76961"/>
                  </a:lnTo>
                  <a:lnTo>
                    <a:pt x="110897" y="76113"/>
                  </a:lnTo>
                  <a:lnTo>
                    <a:pt x="111104" y="75689"/>
                  </a:lnTo>
                  <a:lnTo>
                    <a:pt x="111104" y="75053"/>
                  </a:lnTo>
                  <a:lnTo>
                    <a:pt x="110897" y="73993"/>
                  </a:lnTo>
                  <a:lnTo>
                    <a:pt x="110277" y="72933"/>
                  </a:lnTo>
                  <a:lnTo>
                    <a:pt x="109242" y="72509"/>
                  </a:lnTo>
                  <a:lnTo>
                    <a:pt x="108415" y="72297"/>
                  </a:lnTo>
                  <a:lnTo>
                    <a:pt x="108208" y="72085"/>
                  </a:lnTo>
                  <a:lnTo>
                    <a:pt x="107794" y="71449"/>
                  </a:lnTo>
                  <a:lnTo>
                    <a:pt x="107380" y="70813"/>
                  </a:lnTo>
                  <a:lnTo>
                    <a:pt x="106759" y="70601"/>
                  </a:lnTo>
                  <a:lnTo>
                    <a:pt x="106139" y="70389"/>
                  </a:lnTo>
                  <a:lnTo>
                    <a:pt x="105311" y="70389"/>
                  </a:lnTo>
                  <a:lnTo>
                    <a:pt x="104484" y="70813"/>
                  </a:lnTo>
                  <a:lnTo>
                    <a:pt x="103656" y="71449"/>
                  </a:lnTo>
                  <a:lnTo>
                    <a:pt x="102828" y="72509"/>
                  </a:lnTo>
                  <a:lnTo>
                    <a:pt x="102208" y="73145"/>
                  </a:lnTo>
                  <a:lnTo>
                    <a:pt x="101587" y="72085"/>
                  </a:lnTo>
                  <a:lnTo>
                    <a:pt x="100966" y="71873"/>
                  </a:lnTo>
                  <a:lnTo>
                    <a:pt x="100346" y="71449"/>
                  </a:lnTo>
                  <a:lnTo>
                    <a:pt x="99932" y="71449"/>
                  </a:lnTo>
                  <a:lnTo>
                    <a:pt x="100966" y="68905"/>
                  </a:lnTo>
                  <a:lnTo>
                    <a:pt x="101794" y="66572"/>
                  </a:lnTo>
                  <a:lnTo>
                    <a:pt x="102621" y="64028"/>
                  </a:lnTo>
                  <a:lnTo>
                    <a:pt x="103242" y="61272"/>
                  </a:lnTo>
                  <a:lnTo>
                    <a:pt x="103656" y="58728"/>
                  </a:lnTo>
                  <a:lnTo>
                    <a:pt x="104070" y="56184"/>
                  </a:lnTo>
                  <a:lnTo>
                    <a:pt x="104277" y="53428"/>
                  </a:lnTo>
                  <a:lnTo>
                    <a:pt x="104277" y="50671"/>
                  </a:lnTo>
                  <a:lnTo>
                    <a:pt x="104277" y="48127"/>
                  </a:lnTo>
                  <a:lnTo>
                    <a:pt x="104070" y="45583"/>
                  </a:lnTo>
                  <a:lnTo>
                    <a:pt x="103656" y="43039"/>
                  </a:lnTo>
                  <a:lnTo>
                    <a:pt x="103242" y="40495"/>
                  </a:lnTo>
                  <a:lnTo>
                    <a:pt x="102001" y="35618"/>
                  </a:lnTo>
                  <a:lnTo>
                    <a:pt x="100346" y="30954"/>
                  </a:lnTo>
                  <a:lnTo>
                    <a:pt x="98277" y="26714"/>
                  </a:lnTo>
                  <a:lnTo>
                    <a:pt x="95794" y="22474"/>
                  </a:lnTo>
                  <a:lnTo>
                    <a:pt x="92897" y="18445"/>
                  </a:lnTo>
                  <a:lnTo>
                    <a:pt x="89794" y="14841"/>
                  </a:lnTo>
                  <a:lnTo>
                    <a:pt x="86277" y="11661"/>
                  </a:lnTo>
                  <a:lnTo>
                    <a:pt x="82346" y="8693"/>
                  </a:lnTo>
                  <a:lnTo>
                    <a:pt x="78415" y="6148"/>
                  </a:lnTo>
                  <a:lnTo>
                    <a:pt x="74070" y="4028"/>
                  </a:lnTo>
                  <a:lnTo>
                    <a:pt x="69518" y="2332"/>
                  </a:lnTo>
                  <a:lnTo>
                    <a:pt x="64759" y="1060"/>
                  </a:lnTo>
                  <a:lnTo>
                    <a:pt x="62277" y="636"/>
                  </a:lnTo>
                  <a:lnTo>
                    <a:pt x="59794" y="424"/>
                  </a:lnTo>
                  <a:lnTo>
                    <a:pt x="57311" y="212"/>
                  </a:lnTo>
                  <a:lnTo>
                    <a:pt x="54828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2746550" y="1955825"/>
              <a:ext cx="10350" cy="5325"/>
            </a:xfrm>
            <a:custGeom>
              <a:avLst/>
              <a:gdLst/>
              <a:ahLst/>
              <a:cxnLst/>
              <a:rect l="0" t="0" r="0" b="0"/>
              <a:pathLst>
                <a:path w="414" h="213" extrusionOk="0">
                  <a:moveTo>
                    <a:pt x="0" y="0"/>
                  </a:moveTo>
                  <a:lnTo>
                    <a:pt x="414" y="212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543100" y="593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2332750" y="1939925"/>
              <a:ext cx="398300" cy="180225"/>
            </a:xfrm>
            <a:custGeom>
              <a:avLst/>
              <a:gdLst/>
              <a:ahLst/>
              <a:cxnLst/>
              <a:rect l="0" t="0" r="0" b="0"/>
              <a:pathLst>
                <a:path w="15932" h="7209" extrusionOk="0">
                  <a:moveTo>
                    <a:pt x="15311" y="0"/>
                  </a:moveTo>
                  <a:lnTo>
                    <a:pt x="14276" y="1272"/>
                  </a:lnTo>
                  <a:lnTo>
                    <a:pt x="13242" y="2120"/>
                  </a:lnTo>
                  <a:lnTo>
                    <a:pt x="12207" y="2968"/>
                  </a:lnTo>
                  <a:lnTo>
                    <a:pt x="10966" y="3604"/>
                  </a:lnTo>
                  <a:lnTo>
                    <a:pt x="9724" y="4240"/>
                  </a:lnTo>
                  <a:lnTo>
                    <a:pt x="8483" y="4452"/>
                  </a:lnTo>
                  <a:lnTo>
                    <a:pt x="6207" y="4877"/>
                  </a:lnTo>
                  <a:lnTo>
                    <a:pt x="2276" y="4877"/>
                  </a:lnTo>
                  <a:lnTo>
                    <a:pt x="621" y="4664"/>
                  </a:lnTo>
                  <a:lnTo>
                    <a:pt x="207" y="5089"/>
                  </a:lnTo>
                  <a:lnTo>
                    <a:pt x="0" y="5301"/>
                  </a:lnTo>
                  <a:lnTo>
                    <a:pt x="0" y="5725"/>
                  </a:lnTo>
                  <a:lnTo>
                    <a:pt x="0" y="6149"/>
                  </a:lnTo>
                  <a:lnTo>
                    <a:pt x="207" y="6573"/>
                  </a:lnTo>
                  <a:lnTo>
                    <a:pt x="414" y="6785"/>
                  </a:lnTo>
                  <a:lnTo>
                    <a:pt x="1862" y="6997"/>
                  </a:lnTo>
                  <a:lnTo>
                    <a:pt x="3518" y="7209"/>
                  </a:lnTo>
                  <a:lnTo>
                    <a:pt x="6207" y="7209"/>
                  </a:lnTo>
                  <a:lnTo>
                    <a:pt x="8897" y="6573"/>
                  </a:lnTo>
                  <a:lnTo>
                    <a:pt x="11173" y="5725"/>
                  </a:lnTo>
                  <a:lnTo>
                    <a:pt x="13035" y="4452"/>
                  </a:lnTo>
                  <a:lnTo>
                    <a:pt x="14483" y="3392"/>
                  </a:lnTo>
                  <a:lnTo>
                    <a:pt x="15518" y="2544"/>
                  </a:lnTo>
                  <a:lnTo>
                    <a:pt x="15931" y="1908"/>
                  </a:lnTo>
                  <a:lnTo>
                    <a:pt x="15931" y="1060"/>
                  </a:lnTo>
                  <a:lnTo>
                    <a:pt x="15724" y="424"/>
                  </a:lnTo>
                  <a:lnTo>
                    <a:pt x="153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2684475" y="1818000"/>
              <a:ext cx="258650" cy="206750"/>
            </a:xfrm>
            <a:custGeom>
              <a:avLst/>
              <a:gdLst/>
              <a:ahLst/>
              <a:cxnLst/>
              <a:rect l="0" t="0" r="0" b="0"/>
              <a:pathLst>
                <a:path w="10346" h="8270" extrusionOk="0">
                  <a:moveTo>
                    <a:pt x="6621" y="1"/>
                  </a:moveTo>
                  <a:lnTo>
                    <a:pt x="6000" y="637"/>
                  </a:lnTo>
                  <a:lnTo>
                    <a:pt x="5380" y="1273"/>
                  </a:lnTo>
                  <a:lnTo>
                    <a:pt x="4552" y="2121"/>
                  </a:lnTo>
                  <a:lnTo>
                    <a:pt x="3724" y="2969"/>
                  </a:lnTo>
                  <a:lnTo>
                    <a:pt x="2897" y="3605"/>
                  </a:lnTo>
                  <a:lnTo>
                    <a:pt x="2069" y="3817"/>
                  </a:lnTo>
                  <a:lnTo>
                    <a:pt x="1655" y="3605"/>
                  </a:lnTo>
                  <a:lnTo>
                    <a:pt x="1655" y="3393"/>
                  </a:lnTo>
                  <a:lnTo>
                    <a:pt x="1862" y="2969"/>
                  </a:lnTo>
                  <a:lnTo>
                    <a:pt x="1862" y="2121"/>
                  </a:lnTo>
                  <a:lnTo>
                    <a:pt x="1655" y="1485"/>
                  </a:lnTo>
                  <a:lnTo>
                    <a:pt x="1242" y="1273"/>
                  </a:lnTo>
                  <a:lnTo>
                    <a:pt x="1035" y="1061"/>
                  </a:lnTo>
                  <a:lnTo>
                    <a:pt x="414" y="1061"/>
                  </a:lnTo>
                  <a:lnTo>
                    <a:pt x="0" y="1485"/>
                  </a:lnTo>
                  <a:lnTo>
                    <a:pt x="0" y="2121"/>
                  </a:lnTo>
                  <a:lnTo>
                    <a:pt x="414" y="2969"/>
                  </a:lnTo>
                  <a:lnTo>
                    <a:pt x="621" y="4029"/>
                  </a:lnTo>
                  <a:lnTo>
                    <a:pt x="621" y="4665"/>
                  </a:lnTo>
                  <a:lnTo>
                    <a:pt x="414" y="5513"/>
                  </a:lnTo>
                  <a:lnTo>
                    <a:pt x="414" y="6149"/>
                  </a:lnTo>
                  <a:lnTo>
                    <a:pt x="621" y="6361"/>
                  </a:lnTo>
                  <a:lnTo>
                    <a:pt x="1035" y="6997"/>
                  </a:lnTo>
                  <a:lnTo>
                    <a:pt x="2276" y="7633"/>
                  </a:lnTo>
                  <a:lnTo>
                    <a:pt x="3104" y="7845"/>
                  </a:lnTo>
                  <a:lnTo>
                    <a:pt x="3931" y="8057"/>
                  </a:lnTo>
                  <a:lnTo>
                    <a:pt x="5793" y="8269"/>
                  </a:lnTo>
                  <a:lnTo>
                    <a:pt x="8690" y="8269"/>
                  </a:lnTo>
                  <a:lnTo>
                    <a:pt x="9104" y="8057"/>
                  </a:lnTo>
                  <a:lnTo>
                    <a:pt x="9518" y="7633"/>
                  </a:lnTo>
                  <a:lnTo>
                    <a:pt x="9518" y="7209"/>
                  </a:lnTo>
                  <a:lnTo>
                    <a:pt x="9518" y="6997"/>
                  </a:lnTo>
                  <a:lnTo>
                    <a:pt x="9104" y="6573"/>
                  </a:lnTo>
                  <a:lnTo>
                    <a:pt x="8690" y="6361"/>
                  </a:lnTo>
                  <a:lnTo>
                    <a:pt x="8069" y="6573"/>
                  </a:lnTo>
                  <a:lnTo>
                    <a:pt x="7242" y="6997"/>
                  </a:lnTo>
                  <a:lnTo>
                    <a:pt x="6621" y="7209"/>
                  </a:lnTo>
                  <a:lnTo>
                    <a:pt x="5793" y="6997"/>
                  </a:lnTo>
                  <a:lnTo>
                    <a:pt x="4966" y="6785"/>
                  </a:lnTo>
                  <a:lnTo>
                    <a:pt x="4552" y="6573"/>
                  </a:lnTo>
                  <a:lnTo>
                    <a:pt x="4759" y="6149"/>
                  </a:lnTo>
                  <a:lnTo>
                    <a:pt x="4966" y="5937"/>
                  </a:lnTo>
                  <a:lnTo>
                    <a:pt x="6828" y="5513"/>
                  </a:lnTo>
                  <a:lnTo>
                    <a:pt x="8069" y="4877"/>
                  </a:lnTo>
                  <a:lnTo>
                    <a:pt x="9104" y="4453"/>
                  </a:lnTo>
                  <a:lnTo>
                    <a:pt x="9724" y="3817"/>
                  </a:lnTo>
                  <a:lnTo>
                    <a:pt x="10138" y="3393"/>
                  </a:lnTo>
                  <a:lnTo>
                    <a:pt x="10345" y="2757"/>
                  </a:lnTo>
                  <a:lnTo>
                    <a:pt x="10345" y="2333"/>
                  </a:lnTo>
                  <a:lnTo>
                    <a:pt x="9931" y="1909"/>
                  </a:lnTo>
                  <a:lnTo>
                    <a:pt x="9104" y="1909"/>
                  </a:lnTo>
                  <a:lnTo>
                    <a:pt x="8690" y="2333"/>
                  </a:lnTo>
                  <a:lnTo>
                    <a:pt x="8069" y="2969"/>
                  </a:lnTo>
                  <a:lnTo>
                    <a:pt x="7655" y="3393"/>
                  </a:lnTo>
                  <a:lnTo>
                    <a:pt x="7035" y="3817"/>
                  </a:lnTo>
                  <a:lnTo>
                    <a:pt x="6207" y="4241"/>
                  </a:lnTo>
                  <a:lnTo>
                    <a:pt x="5173" y="4665"/>
                  </a:lnTo>
                  <a:lnTo>
                    <a:pt x="4552" y="4665"/>
                  </a:lnTo>
                  <a:lnTo>
                    <a:pt x="4345" y="4453"/>
                  </a:lnTo>
                  <a:lnTo>
                    <a:pt x="4552" y="4241"/>
                  </a:lnTo>
                  <a:lnTo>
                    <a:pt x="6414" y="2757"/>
                  </a:lnTo>
                  <a:lnTo>
                    <a:pt x="7242" y="2121"/>
                  </a:lnTo>
                  <a:lnTo>
                    <a:pt x="7655" y="1273"/>
                  </a:lnTo>
                  <a:lnTo>
                    <a:pt x="7862" y="849"/>
                  </a:lnTo>
                  <a:lnTo>
                    <a:pt x="7655" y="425"/>
                  </a:lnTo>
                  <a:lnTo>
                    <a:pt x="7449" y="213"/>
                  </a:lnTo>
                  <a:lnTo>
                    <a:pt x="72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393100" y="58300"/>
              <a:ext cx="2379325" cy="2438175"/>
            </a:xfrm>
            <a:custGeom>
              <a:avLst/>
              <a:gdLst/>
              <a:ahLst/>
              <a:cxnLst/>
              <a:rect l="0" t="0" r="0" b="0"/>
              <a:pathLst>
                <a:path w="95173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50069" y="97527"/>
                  </a:lnTo>
                  <a:lnTo>
                    <a:pt x="52345" y="97315"/>
                  </a:lnTo>
                  <a:lnTo>
                    <a:pt x="57104" y="96679"/>
                  </a:lnTo>
                  <a:lnTo>
                    <a:pt x="61655" y="95407"/>
                  </a:lnTo>
                  <a:lnTo>
                    <a:pt x="66000" y="93710"/>
                  </a:lnTo>
                  <a:lnTo>
                    <a:pt x="70345" y="91802"/>
                  </a:lnTo>
                  <a:lnTo>
                    <a:pt x="74276" y="89258"/>
                  </a:lnTo>
                  <a:lnTo>
                    <a:pt x="77793" y="86502"/>
                  </a:lnTo>
                  <a:lnTo>
                    <a:pt x="81310" y="83322"/>
                  </a:lnTo>
                  <a:lnTo>
                    <a:pt x="84207" y="79929"/>
                  </a:lnTo>
                  <a:lnTo>
                    <a:pt x="87104" y="76113"/>
                  </a:lnTo>
                  <a:lnTo>
                    <a:pt x="89379" y="72085"/>
                  </a:lnTo>
                  <a:lnTo>
                    <a:pt x="91448" y="67845"/>
                  </a:lnTo>
                  <a:lnTo>
                    <a:pt x="93104" y="63392"/>
                  </a:lnTo>
                  <a:lnTo>
                    <a:pt x="94138" y="58728"/>
                  </a:lnTo>
                  <a:lnTo>
                    <a:pt x="94966" y="53852"/>
                  </a:lnTo>
                  <a:lnTo>
                    <a:pt x="95173" y="51308"/>
                  </a:lnTo>
                  <a:lnTo>
                    <a:pt x="95173" y="48763"/>
                  </a:lnTo>
                  <a:lnTo>
                    <a:pt x="95173" y="46219"/>
                  </a:lnTo>
                  <a:lnTo>
                    <a:pt x="94966" y="43887"/>
                  </a:lnTo>
                  <a:lnTo>
                    <a:pt x="94138" y="39011"/>
                  </a:lnTo>
                  <a:lnTo>
                    <a:pt x="93104" y="34346"/>
                  </a:lnTo>
                  <a:lnTo>
                    <a:pt x="91448" y="29894"/>
                  </a:lnTo>
                  <a:lnTo>
                    <a:pt x="89379" y="25654"/>
                  </a:lnTo>
                  <a:lnTo>
                    <a:pt x="87104" y="21626"/>
                  </a:lnTo>
                  <a:lnTo>
                    <a:pt x="84207" y="17809"/>
                  </a:lnTo>
                  <a:lnTo>
                    <a:pt x="81310" y="14417"/>
                  </a:lnTo>
                  <a:lnTo>
                    <a:pt x="77793" y="11237"/>
                  </a:lnTo>
                  <a:lnTo>
                    <a:pt x="74276" y="8481"/>
                  </a:lnTo>
                  <a:lnTo>
                    <a:pt x="70345" y="5937"/>
                  </a:lnTo>
                  <a:lnTo>
                    <a:pt x="66000" y="3816"/>
                  </a:lnTo>
                  <a:lnTo>
                    <a:pt x="61655" y="2332"/>
                  </a:lnTo>
                  <a:lnTo>
                    <a:pt x="57104" y="1060"/>
                  </a:lnTo>
                  <a:lnTo>
                    <a:pt x="52345" y="424"/>
                  </a:lnTo>
                  <a:lnTo>
                    <a:pt x="50069" y="212"/>
                  </a:lnTo>
                  <a:lnTo>
                    <a:pt x="47586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1427575" y="381625"/>
              <a:ext cx="1169000" cy="1197900"/>
            </a:xfrm>
            <a:custGeom>
              <a:avLst/>
              <a:gdLst/>
              <a:ahLst/>
              <a:cxnLst/>
              <a:rect l="0" t="0" r="0" b="0"/>
              <a:pathLst>
                <a:path w="46760" h="47916" extrusionOk="0">
                  <a:moveTo>
                    <a:pt x="23380" y="0"/>
                  </a:moveTo>
                  <a:lnTo>
                    <a:pt x="20897" y="212"/>
                  </a:lnTo>
                  <a:lnTo>
                    <a:pt x="18621" y="636"/>
                  </a:lnTo>
                  <a:lnTo>
                    <a:pt x="16345" y="1060"/>
                  </a:lnTo>
                  <a:lnTo>
                    <a:pt x="14276" y="1908"/>
                  </a:lnTo>
                  <a:lnTo>
                    <a:pt x="12207" y="2968"/>
                  </a:lnTo>
                  <a:lnTo>
                    <a:pt x="10345" y="4240"/>
                  </a:lnTo>
                  <a:lnTo>
                    <a:pt x="8483" y="5512"/>
                  </a:lnTo>
                  <a:lnTo>
                    <a:pt x="6828" y="6996"/>
                  </a:lnTo>
                  <a:lnTo>
                    <a:pt x="5380" y="8693"/>
                  </a:lnTo>
                  <a:lnTo>
                    <a:pt x="3931" y="10601"/>
                  </a:lnTo>
                  <a:lnTo>
                    <a:pt x="2897" y="12509"/>
                  </a:lnTo>
                  <a:lnTo>
                    <a:pt x="1863" y="14629"/>
                  </a:lnTo>
                  <a:lnTo>
                    <a:pt x="1035" y="16961"/>
                  </a:lnTo>
                  <a:lnTo>
                    <a:pt x="414" y="19081"/>
                  </a:lnTo>
                  <a:lnTo>
                    <a:pt x="207" y="21625"/>
                  </a:lnTo>
                  <a:lnTo>
                    <a:pt x="0" y="23958"/>
                  </a:lnTo>
                  <a:lnTo>
                    <a:pt x="207" y="26502"/>
                  </a:lnTo>
                  <a:lnTo>
                    <a:pt x="414" y="28834"/>
                  </a:lnTo>
                  <a:lnTo>
                    <a:pt x="1035" y="31166"/>
                  </a:lnTo>
                  <a:lnTo>
                    <a:pt x="1863" y="33286"/>
                  </a:lnTo>
                  <a:lnTo>
                    <a:pt x="2897" y="35406"/>
                  </a:lnTo>
                  <a:lnTo>
                    <a:pt x="3931" y="37315"/>
                  </a:lnTo>
                  <a:lnTo>
                    <a:pt x="5380" y="39223"/>
                  </a:lnTo>
                  <a:lnTo>
                    <a:pt x="6828" y="40919"/>
                  </a:lnTo>
                  <a:lnTo>
                    <a:pt x="8483" y="42403"/>
                  </a:lnTo>
                  <a:lnTo>
                    <a:pt x="10345" y="43887"/>
                  </a:lnTo>
                  <a:lnTo>
                    <a:pt x="12207" y="44947"/>
                  </a:lnTo>
                  <a:lnTo>
                    <a:pt x="14276" y="46007"/>
                  </a:lnTo>
                  <a:lnTo>
                    <a:pt x="16345" y="46855"/>
                  </a:lnTo>
                  <a:lnTo>
                    <a:pt x="18621" y="47491"/>
                  </a:lnTo>
                  <a:lnTo>
                    <a:pt x="20897" y="47915"/>
                  </a:lnTo>
                  <a:lnTo>
                    <a:pt x="25656" y="47915"/>
                  </a:lnTo>
                  <a:lnTo>
                    <a:pt x="28138" y="47491"/>
                  </a:lnTo>
                  <a:lnTo>
                    <a:pt x="30207" y="46855"/>
                  </a:lnTo>
                  <a:lnTo>
                    <a:pt x="32483" y="46007"/>
                  </a:lnTo>
                  <a:lnTo>
                    <a:pt x="34552" y="44947"/>
                  </a:lnTo>
                  <a:lnTo>
                    <a:pt x="36414" y="43887"/>
                  </a:lnTo>
                  <a:lnTo>
                    <a:pt x="38276" y="42403"/>
                  </a:lnTo>
                  <a:lnTo>
                    <a:pt x="39931" y="40919"/>
                  </a:lnTo>
                  <a:lnTo>
                    <a:pt x="41380" y="39223"/>
                  </a:lnTo>
                  <a:lnTo>
                    <a:pt x="42621" y="37315"/>
                  </a:lnTo>
                  <a:lnTo>
                    <a:pt x="43863" y="35406"/>
                  </a:lnTo>
                  <a:lnTo>
                    <a:pt x="44897" y="33286"/>
                  </a:lnTo>
                  <a:lnTo>
                    <a:pt x="45725" y="31166"/>
                  </a:lnTo>
                  <a:lnTo>
                    <a:pt x="46138" y="28834"/>
                  </a:lnTo>
                  <a:lnTo>
                    <a:pt x="46552" y="26502"/>
                  </a:lnTo>
                  <a:lnTo>
                    <a:pt x="46759" y="23958"/>
                  </a:lnTo>
                  <a:lnTo>
                    <a:pt x="46552" y="21625"/>
                  </a:lnTo>
                  <a:lnTo>
                    <a:pt x="46138" y="19081"/>
                  </a:lnTo>
                  <a:lnTo>
                    <a:pt x="45725" y="16961"/>
                  </a:lnTo>
                  <a:lnTo>
                    <a:pt x="44897" y="14629"/>
                  </a:lnTo>
                  <a:lnTo>
                    <a:pt x="43863" y="12509"/>
                  </a:lnTo>
                  <a:lnTo>
                    <a:pt x="42621" y="10601"/>
                  </a:lnTo>
                  <a:lnTo>
                    <a:pt x="41380" y="8693"/>
                  </a:lnTo>
                  <a:lnTo>
                    <a:pt x="39931" y="6996"/>
                  </a:lnTo>
                  <a:lnTo>
                    <a:pt x="38276" y="5512"/>
                  </a:lnTo>
                  <a:lnTo>
                    <a:pt x="36414" y="4240"/>
                  </a:lnTo>
                  <a:lnTo>
                    <a:pt x="34552" y="2968"/>
                  </a:lnTo>
                  <a:lnTo>
                    <a:pt x="32483" y="1908"/>
                  </a:lnTo>
                  <a:lnTo>
                    <a:pt x="30207" y="1060"/>
                  </a:lnTo>
                  <a:lnTo>
                    <a:pt x="28138" y="636"/>
                  </a:lnTo>
                  <a:lnTo>
                    <a:pt x="25656" y="212"/>
                  </a:lnTo>
                  <a:lnTo>
                    <a:pt x="23380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393100" y="58300"/>
              <a:ext cx="2017250" cy="2438175"/>
            </a:xfrm>
            <a:custGeom>
              <a:avLst/>
              <a:gdLst/>
              <a:ahLst/>
              <a:cxnLst/>
              <a:rect l="0" t="0" r="0" b="0"/>
              <a:pathLst>
                <a:path w="80690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47586" y="97527"/>
                  </a:lnTo>
                  <a:lnTo>
                    <a:pt x="52345" y="97315"/>
                  </a:lnTo>
                  <a:lnTo>
                    <a:pt x="56897" y="96679"/>
                  </a:lnTo>
                  <a:lnTo>
                    <a:pt x="61448" y="95407"/>
                  </a:lnTo>
                  <a:lnTo>
                    <a:pt x="65793" y="93922"/>
                  </a:lnTo>
                  <a:lnTo>
                    <a:pt x="69724" y="92014"/>
                  </a:lnTo>
                  <a:lnTo>
                    <a:pt x="73655" y="89682"/>
                  </a:lnTo>
                  <a:lnTo>
                    <a:pt x="77173" y="86926"/>
                  </a:lnTo>
                  <a:lnTo>
                    <a:pt x="80690" y="83958"/>
                  </a:lnTo>
                  <a:lnTo>
                    <a:pt x="80690" y="83958"/>
                  </a:lnTo>
                  <a:lnTo>
                    <a:pt x="77586" y="84806"/>
                  </a:lnTo>
                  <a:lnTo>
                    <a:pt x="74483" y="85230"/>
                  </a:lnTo>
                  <a:lnTo>
                    <a:pt x="71173" y="85654"/>
                  </a:lnTo>
                  <a:lnTo>
                    <a:pt x="67862" y="85866"/>
                  </a:lnTo>
                  <a:lnTo>
                    <a:pt x="63310" y="85654"/>
                  </a:lnTo>
                  <a:lnTo>
                    <a:pt x="58966" y="84806"/>
                  </a:lnTo>
                  <a:lnTo>
                    <a:pt x="54828" y="83746"/>
                  </a:lnTo>
                  <a:lnTo>
                    <a:pt x="50690" y="82262"/>
                  </a:lnTo>
                  <a:lnTo>
                    <a:pt x="46759" y="80354"/>
                  </a:lnTo>
                  <a:lnTo>
                    <a:pt x="43242" y="78021"/>
                  </a:lnTo>
                  <a:lnTo>
                    <a:pt x="39724" y="75477"/>
                  </a:lnTo>
                  <a:lnTo>
                    <a:pt x="36621" y="72509"/>
                  </a:lnTo>
                  <a:lnTo>
                    <a:pt x="33724" y="69329"/>
                  </a:lnTo>
                  <a:lnTo>
                    <a:pt x="31242" y="65725"/>
                  </a:lnTo>
                  <a:lnTo>
                    <a:pt x="28966" y="62120"/>
                  </a:lnTo>
                  <a:lnTo>
                    <a:pt x="27104" y="58092"/>
                  </a:lnTo>
                  <a:lnTo>
                    <a:pt x="25655" y="53852"/>
                  </a:lnTo>
                  <a:lnTo>
                    <a:pt x="24621" y="49611"/>
                  </a:lnTo>
                  <a:lnTo>
                    <a:pt x="23793" y="45159"/>
                  </a:lnTo>
                  <a:lnTo>
                    <a:pt x="23586" y="40495"/>
                  </a:lnTo>
                  <a:lnTo>
                    <a:pt x="23793" y="37103"/>
                  </a:lnTo>
                  <a:lnTo>
                    <a:pt x="24000" y="33922"/>
                  </a:lnTo>
                  <a:lnTo>
                    <a:pt x="24621" y="30742"/>
                  </a:lnTo>
                  <a:lnTo>
                    <a:pt x="25448" y="27774"/>
                  </a:lnTo>
                  <a:lnTo>
                    <a:pt x="26276" y="24806"/>
                  </a:lnTo>
                  <a:lnTo>
                    <a:pt x="27517" y="21838"/>
                  </a:lnTo>
                  <a:lnTo>
                    <a:pt x="28759" y="19081"/>
                  </a:lnTo>
                  <a:lnTo>
                    <a:pt x="30207" y="16537"/>
                  </a:lnTo>
                  <a:lnTo>
                    <a:pt x="32069" y="13993"/>
                  </a:lnTo>
                  <a:lnTo>
                    <a:pt x="33724" y="11449"/>
                  </a:lnTo>
                  <a:lnTo>
                    <a:pt x="35793" y="9117"/>
                  </a:lnTo>
                  <a:lnTo>
                    <a:pt x="37862" y="6997"/>
                  </a:lnTo>
                  <a:lnTo>
                    <a:pt x="40138" y="5088"/>
                  </a:lnTo>
                  <a:lnTo>
                    <a:pt x="42621" y="3180"/>
                  </a:lnTo>
                  <a:lnTo>
                    <a:pt x="45104" y="1484"/>
                  </a:lnTo>
                  <a:lnTo>
                    <a:pt x="47793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2384475" y="2157225"/>
              <a:ext cx="25875" cy="5325"/>
            </a:xfrm>
            <a:custGeom>
              <a:avLst/>
              <a:gdLst/>
              <a:ahLst/>
              <a:cxnLst/>
              <a:rect l="0" t="0" r="0" b="0"/>
              <a:pathLst>
                <a:path w="1035" h="213" extrusionOk="0">
                  <a:moveTo>
                    <a:pt x="828" y="1"/>
                  </a:moveTo>
                  <a:lnTo>
                    <a:pt x="0" y="213"/>
                  </a:lnTo>
                  <a:lnTo>
                    <a:pt x="0" y="213"/>
                  </a:lnTo>
                  <a:lnTo>
                    <a:pt x="1035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393100" y="90100"/>
              <a:ext cx="1505200" cy="2406375"/>
            </a:xfrm>
            <a:custGeom>
              <a:avLst/>
              <a:gdLst/>
              <a:ahLst/>
              <a:cxnLst/>
              <a:rect l="0" t="0" r="0" b="0"/>
              <a:pathLst>
                <a:path w="60208" h="96255" extrusionOk="0">
                  <a:moveTo>
                    <a:pt x="37035" y="0"/>
                  </a:moveTo>
                  <a:lnTo>
                    <a:pt x="33104" y="1060"/>
                  </a:lnTo>
                  <a:lnTo>
                    <a:pt x="29379" y="2544"/>
                  </a:lnTo>
                  <a:lnTo>
                    <a:pt x="25655" y="4241"/>
                  </a:lnTo>
                  <a:lnTo>
                    <a:pt x="22345" y="6149"/>
                  </a:lnTo>
                  <a:lnTo>
                    <a:pt x="19035" y="8481"/>
                  </a:lnTo>
                  <a:lnTo>
                    <a:pt x="15931" y="11025"/>
                  </a:lnTo>
                  <a:lnTo>
                    <a:pt x="13242" y="13993"/>
                  </a:lnTo>
                  <a:lnTo>
                    <a:pt x="10552" y="16961"/>
                  </a:lnTo>
                  <a:lnTo>
                    <a:pt x="8276" y="20142"/>
                  </a:lnTo>
                  <a:lnTo>
                    <a:pt x="6207" y="23534"/>
                  </a:lnTo>
                  <a:lnTo>
                    <a:pt x="4345" y="27138"/>
                  </a:lnTo>
                  <a:lnTo>
                    <a:pt x="2897" y="30954"/>
                  </a:lnTo>
                  <a:lnTo>
                    <a:pt x="1655" y="34983"/>
                  </a:lnTo>
                  <a:lnTo>
                    <a:pt x="621" y="39011"/>
                  </a:lnTo>
                  <a:lnTo>
                    <a:pt x="207" y="43251"/>
                  </a:lnTo>
                  <a:lnTo>
                    <a:pt x="0" y="47491"/>
                  </a:lnTo>
                  <a:lnTo>
                    <a:pt x="0" y="50036"/>
                  </a:lnTo>
                  <a:lnTo>
                    <a:pt x="207" y="52580"/>
                  </a:lnTo>
                  <a:lnTo>
                    <a:pt x="1035" y="57456"/>
                  </a:lnTo>
                  <a:lnTo>
                    <a:pt x="2069" y="62120"/>
                  </a:lnTo>
                  <a:lnTo>
                    <a:pt x="3724" y="66573"/>
                  </a:lnTo>
                  <a:lnTo>
                    <a:pt x="5793" y="70813"/>
                  </a:lnTo>
                  <a:lnTo>
                    <a:pt x="8069" y="74841"/>
                  </a:lnTo>
                  <a:lnTo>
                    <a:pt x="10759" y="78657"/>
                  </a:lnTo>
                  <a:lnTo>
                    <a:pt x="13862" y="82050"/>
                  </a:lnTo>
                  <a:lnTo>
                    <a:pt x="17379" y="85230"/>
                  </a:lnTo>
                  <a:lnTo>
                    <a:pt x="20897" y="87986"/>
                  </a:lnTo>
                  <a:lnTo>
                    <a:pt x="24828" y="90530"/>
                  </a:lnTo>
                  <a:lnTo>
                    <a:pt x="28966" y="92438"/>
                  </a:lnTo>
                  <a:lnTo>
                    <a:pt x="33517" y="94135"/>
                  </a:lnTo>
                  <a:lnTo>
                    <a:pt x="38069" y="95407"/>
                  </a:lnTo>
                  <a:lnTo>
                    <a:pt x="42621" y="96043"/>
                  </a:lnTo>
                  <a:lnTo>
                    <a:pt x="45104" y="96255"/>
                  </a:lnTo>
                  <a:lnTo>
                    <a:pt x="50897" y="96255"/>
                  </a:lnTo>
                  <a:lnTo>
                    <a:pt x="54000" y="95831"/>
                  </a:lnTo>
                  <a:lnTo>
                    <a:pt x="57104" y="95407"/>
                  </a:lnTo>
                  <a:lnTo>
                    <a:pt x="60207" y="94559"/>
                  </a:lnTo>
                  <a:lnTo>
                    <a:pt x="57724" y="95195"/>
                  </a:lnTo>
                  <a:lnTo>
                    <a:pt x="55035" y="95407"/>
                  </a:lnTo>
                  <a:lnTo>
                    <a:pt x="52345" y="95619"/>
                  </a:lnTo>
                  <a:lnTo>
                    <a:pt x="49655" y="95831"/>
                  </a:lnTo>
                  <a:lnTo>
                    <a:pt x="47173" y="95619"/>
                  </a:lnTo>
                  <a:lnTo>
                    <a:pt x="44897" y="95619"/>
                  </a:lnTo>
                  <a:lnTo>
                    <a:pt x="40138" y="94771"/>
                  </a:lnTo>
                  <a:lnTo>
                    <a:pt x="35586" y="93498"/>
                  </a:lnTo>
                  <a:lnTo>
                    <a:pt x="31242" y="92014"/>
                  </a:lnTo>
                  <a:lnTo>
                    <a:pt x="27104" y="89894"/>
                  </a:lnTo>
                  <a:lnTo>
                    <a:pt x="23173" y="87350"/>
                  </a:lnTo>
                  <a:lnTo>
                    <a:pt x="19448" y="84594"/>
                  </a:lnTo>
                  <a:lnTo>
                    <a:pt x="16138" y="81414"/>
                  </a:lnTo>
                  <a:lnTo>
                    <a:pt x="13035" y="78021"/>
                  </a:lnTo>
                  <a:lnTo>
                    <a:pt x="10138" y="74205"/>
                  </a:lnTo>
                  <a:lnTo>
                    <a:pt x="7862" y="70177"/>
                  </a:lnTo>
                  <a:lnTo>
                    <a:pt x="5793" y="65937"/>
                  </a:lnTo>
                  <a:lnTo>
                    <a:pt x="4138" y="61484"/>
                  </a:lnTo>
                  <a:lnTo>
                    <a:pt x="3104" y="56820"/>
                  </a:lnTo>
                  <a:lnTo>
                    <a:pt x="2276" y="51944"/>
                  </a:lnTo>
                  <a:lnTo>
                    <a:pt x="2069" y="49612"/>
                  </a:lnTo>
                  <a:lnTo>
                    <a:pt x="2069" y="47067"/>
                  </a:lnTo>
                  <a:lnTo>
                    <a:pt x="2276" y="42827"/>
                  </a:lnTo>
                  <a:lnTo>
                    <a:pt x="2690" y="38799"/>
                  </a:lnTo>
                  <a:lnTo>
                    <a:pt x="3517" y="34771"/>
                  </a:lnTo>
                  <a:lnTo>
                    <a:pt x="4759" y="30954"/>
                  </a:lnTo>
                  <a:lnTo>
                    <a:pt x="6207" y="27350"/>
                  </a:lnTo>
                  <a:lnTo>
                    <a:pt x="7862" y="23746"/>
                  </a:lnTo>
                  <a:lnTo>
                    <a:pt x="9724" y="20354"/>
                  </a:lnTo>
                  <a:lnTo>
                    <a:pt x="12000" y="17173"/>
                  </a:lnTo>
                  <a:lnTo>
                    <a:pt x="14483" y="14205"/>
                  </a:lnTo>
                  <a:lnTo>
                    <a:pt x="17173" y="11449"/>
                  </a:lnTo>
                  <a:lnTo>
                    <a:pt x="20069" y="8905"/>
                  </a:lnTo>
                  <a:lnTo>
                    <a:pt x="23173" y="6573"/>
                  </a:lnTo>
                  <a:lnTo>
                    <a:pt x="26276" y="4453"/>
                  </a:lnTo>
                  <a:lnTo>
                    <a:pt x="29793" y="2756"/>
                  </a:lnTo>
                  <a:lnTo>
                    <a:pt x="33310" y="1272"/>
                  </a:lnTo>
                  <a:lnTo>
                    <a:pt x="37035" y="0"/>
                  </a:lnTo>
                  <a:close/>
                </a:path>
              </a:pathLst>
            </a:custGeom>
            <a:solidFill>
              <a:srgbClr val="B1B2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848275" y="13197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1" y="1"/>
                  </a:moveTo>
                  <a:lnTo>
                    <a:pt x="5793" y="213"/>
                  </a:lnTo>
                  <a:lnTo>
                    <a:pt x="4345" y="637"/>
                  </a:lnTo>
                  <a:lnTo>
                    <a:pt x="2897" y="1273"/>
                  </a:lnTo>
                  <a:lnTo>
                    <a:pt x="1862" y="2333"/>
                  </a:lnTo>
                  <a:lnTo>
                    <a:pt x="1035" y="3605"/>
                  </a:lnTo>
                  <a:lnTo>
                    <a:pt x="414" y="4877"/>
                  </a:lnTo>
                  <a:lnTo>
                    <a:pt x="0" y="6361"/>
                  </a:lnTo>
                  <a:lnTo>
                    <a:pt x="0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8" y="12721"/>
                  </a:lnTo>
                  <a:lnTo>
                    <a:pt x="2483" y="13781"/>
                  </a:lnTo>
                  <a:lnTo>
                    <a:pt x="3517" y="14842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2" y="16326"/>
                  </a:lnTo>
                  <a:lnTo>
                    <a:pt x="9310" y="16114"/>
                  </a:lnTo>
                  <a:lnTo>
                    <a:pt x="10759" y="15690"/>
                  </a:lnTo>
                  <a:lnTo>
                    <a:pt x="12000" y="14842"/>
                  </a:lnTo>
                  <a:lnTo>
                    <a:pt x="13035" y="13781"/>
                  </a:lnTo>
                  <a:lnTo>
                    <a:pt x="13862" y="12721"/>
                  </a:lnTo>
                  <a:lnTo>
                    <a:pt x="14483" y="11237"/>
                  </a:lnTo>
                  <a:lnTo>
                    <a:pt x="14897" y="9753"/>
                  </a:lnTo>
                  <a:lnTo>
                    <a:pt x="15103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8" y="3605"/>
                  </a:lnTo>
                  <a:lnTo>
                    <a:pt x="12414" y="2333"/>
                  </a:lnTo>
                  <a:lnTo>
                    <a:pt x="11379" y="1273"/>
                  </a:lnTo>
                  <a:lnTo>
                    <a:pt x="9931" y="637"/>
                  </a:lnTo>
                  <a:lnTo>
                    <a:pt x="8690" y="213"/>
                  </a:lnTo>
                  <a:lnTo>
                    <a:pt x="7241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894825" y="1266775"/>
              <a:ext cx="398300" cy="429350"/>
            </a:xfrm>
            <a:custGeom>
              <a:avLst/>
              <a:gdLst/>
              <a:ahLst/>
              <a:cxnLst/>
              <a:rect l="0" t="0" r="0" b="0"/>
              <a:pathLst>
                <a:path w="15932" h="17174" extrusionOk="0">
                  <a:moveTo>
                    <a:pt x="7655" y="0"/>
                  </a:moveTo>
                  <a:lnTo>
                    <a:pt x="6000" y="212"/>
                  </a:lnTo>
                  <a:lnTo>
                    <a:pt x="4552" y="636"/>
                  </a:lnTo>
                  <a:lnTo>
                    <a:pt x="3104" y="1484"/>
                  </a:lnTo>
                  <a:lnTo>
                    <a:pt x="2069" y="2545"/>
                  </a:lnTo>
                  <a:lnTo>
                    <a:pt x="1035" y="3817"/>
                  </a:lnTo>
                  <a:lnTo>
                    <a:pt x="414" y="5301"/>
                  </a:lnTo>
                  <a:lnTo>
                    <a:pt x="0" y="6785"/>
                  </a:lnTo>
                  <a:lnTo>
                    <a:pt x="0" y="8481"/>
                  </a:lnTo>
                  <a:lnTo>
                    <a:pt x="207" y="10177"/>
                  </a:lnTo>
                  <a:lnTo>
                    <a:pt x="828" y="11873"/>
                  </a:lnTo>
                  <a:lnTo>
                    <a:pt x="1655" y="13357"/>
                  </a:lnTo>
                  <a:lnTo>
                    <a:pt x="2690" y="14629"/>
                  </a:lnTo>
                  <a:lnTo>
                    <a:pt x="3931" y="15689"/>
                  </a:lnTo>
                  <a:lnTo>
                    <a:pt x="5173" y="16537"/>
                  </a:lnTo>
                  <a:lnTo>
                    <a:pt x="6828" y="16962"/>
                  </a:lnTo>
                  <a:lnTo>
                    <a:pt x="8276" y="17174"/>
                  </a:lnTo>
                  <a:lnTo>
                    <a:pt x="9931" y="16962"/>
                  </a:lnTo>
                  <a:lnTo>
                    <a:pt x="11379" y="16537"/>
                  </a:lnTo>
                  <a:lnTo>
                    <a:pt x="12828" y="15689"/>
                  </a:lnTo>
                  <a:lnTo>
                    <a:pt x="13862" y="14629"/>
                  </a:lnTo>
                  <a:lnTo>
                    <a:pt x="14897" y="13357"/>
                  </a:lnTo>
                  <a:lnTo>
                    <a:pt x="15517" y="11873"/>
                  </a:lnTo>
                  <a:lnTo>
                    <a:pt x="15931" y="10389"/>
                  </a:lnTo>
                  <a:lnTo>
                    <a:pt x="15931" y="8693"/>
                  </a:lnTo>
                  <a:lnTo>
                    <a:pt x="15724" y="6997"/>
                  </a:lnTo>
                  <a:lnTo>
                    <a:pt x="15310" y="5301"/>
                  </a:lnTo>
                  <a:lnTo>
                    <a:pt x="14483" y="3817"/>
                  </a:lnTo>
                  <a:lnTo>
                    <a:pt x="13241" y="2545"/>
                  </a:lnTo>
                  <a:lnTo>
                    <a:pt x="12000" y="1484"/>
                  </a:lnTo>
                  <a:lnTo>
                    <a:pt x="10759" y="636"/>
                  </a:lnTo>
                  <a:lnTo>
                    <a:pt x="9104" y="212"/>
                  </a:lnTo>
                  <a:lnTo>
                    <a:pt x="765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874125" y="12985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2" y="0"/>
                  </a:moveTo>
                  <a:lnTo>
                    <a:pt x="5794" y="212"/>
                  </a:lnTo>
                  <a:lnTo>
                    <a:pt x="4345" y="637"/>
                  </a:lnTo>
                  <a:lnTo>
                    <a:pt x="2897" y="1485"/>
                  </a:lnTo>
                  <a:lnTo>
                    <a:pt x="1863" y="2333"/>
                  </a:lnTo>
                  <a:lnTo>
                    <a:pt x="1035" y="3605"/>
                  </a:lnTo>
                  <a:lnTo>
                    <a:pt x="414" y="5089"/>
                  </a:lnTo>
                  <a:lnTo>
                    <a:pt x="1" y="6573"/>
                  </a:lnTo>
                  <a:lnTo>
                    <a:pt x="1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9" y="12721"/>
                  </a:lnTo>
                  <a:lnTo>
                    <a:pt x="2483" y="13993"/>
                  </a:lnTo>
                  <a:lnTo>
                    <a:pt x="3725" y="14841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3" y="16326"/>
                  </a:lnTo>
                  <a:lnTo>
                    <a:pt x="9311" y="16114"/>
                  </a:lnTo>
                  <a:lnTo>
                    <a:pt x="10759" y="15690"/>
                  </a:lnTo>
                  <a:lnTo>
                    <a:pt x="12001" y="14841"/>
                  </a:lnTo>
                  <a:lnTo>
                    <a:pt x="13035" y="13781"/>
                  </a:lnTo>
                  <a:lnTo>
                    <a:pt x="14069" y="12721"/>
                  </a:lnTo>
                  <a:lnTo>
                    <a:pt x="14690" y="11237"/>
                  </a:lnTo>
                  <a:lnTo>
                    <a:pt x="14897" y="9753"/>
                  </a:lnTo>
                  <a:lnTo>
                    <a:pt x="15104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9" y="3605"/>
                  </a:lnTo>
                  <a:lnTo>
                    <a:pt x="12621" y="2333"/>
                  </a:lnTo>
                  <a:lnTo>
                    <a:pt x="11380" y="1485"/>
                  </a:lnTo>
                  <a:lnTo>
                    <a:pt x="10138" y="637"/>
                  </a:lnTo>
                  <a:lnTo>
                    <a:pt x="8690" y="212"/>
                  </a:lnTo>
                  <a:lnTo>
                    <a:pt x="7242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920675" y="1356875"/>
              <a:ext cx="212100" cy="296850"/>
            </a:xfrm>
            <a:custGeom>
              <a:avLst/>
              <a:gdLst/>
              <a:ahLst/>
              <a:cxnLst/>
              <a:rect l="0" t="0" r="0" b="0"/>
              <a:pathLst>
                <a:path w="8484" h="11874" extrusionOk="0">
                  <a:moveTo>
                    <a:pt x="3518" y="1"/>
                  </a:moveTo>
                  <a:lnTo>
                    <a:pt x="3311" y="213"/>
                  </a:lnTo>
                  <a:lnTo>
                    <a:pt x="2070" y="849"/>
                  </a:lnTo>
                  <a:lnTo>
                    <a:pt x="1035" y="1909"/>
                  </a:lnTo>
                  <a:lnTo>
                    <a:pt x="414" y="3181"/>
                  </a:lnTo>
                  <a:lnTo>
                    <a:pt x="1" y="4665"/>
                  </a:lnTo>
                  <a:lnTo>
                    <a:pt x="414" y="5725"/>
                  </a:lnTo>
                  <a:lnTo>
                    <a:pt x="828" y="6997"/>
                  </a:lnTo>
                  <a:lnTo>
                    <a:pt x="1449" y="8057"/>
                  </a:lnTo>
                  <a:lnTo>
                    <a:pt x="2276" y="9117"/>
                  </a:lnTo>
                  <a:lnTo>
                    <a:pt x="3104" y="9965"/>
                  </a:lnTo>
                  <a:lnTo>
                    <a:pt x="4139" y="10813"/>
                  </a:lnTo>
                  <a:lnTo>
                    <a:pt x="5173" y="11449"/>
                  </a:lnTo>
                  <a:lnTo>
                    <a:pt x="6414" y="11873"/>
                  </a:lnTo>
                  <a:lnTo>
                    <a:pt x="7035" y="11661"/>
                  </a:lnTo>
                  <a:lnTo>
                    <a:pt x="7863" y="11449"/>
                  </a:lnTo>
                  <a:lnTo>
                    <a:pt x="8276" y="10177"/>
                  </a:lnTo>
                  <a:lnTo>
                    <a:pt x="8483" y="8905"/>
                  </a:lnTo>
                  <a:lnTo>
                    <a:pt x="8483" y="7421"/>
                  </a:lnTo>
                  <a:lnTo>
                    <a:pt x="8483" y="6149"/>
                  </a:lnTo>
                  <a:lnTo>
                    <a:pt x="8276" y="4877"/>
                  </a:lnTo>
                  <a:lnTo>
                    <a:pt x="7656" y="3605"/>
                  </a:lnTo>
                  <a:lnTo>
                    <a:pt x="7035" y="2333"/>
                  </a:lnTo>
                  <a:lnTo>
                    <a:pt x="6207" y="1061"/>
                  </a:lnTo>
                  <a:lnTo>
                    <a:pt x="5587" y="637"/>
                  </a:lnTo>
                  <a:lnTo>
                    <a:pt x="4966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920675" y="1473475"/>
              <a:ext cx="160375" cy="180250"/>
            </a:xfrm>
            <a:custGeom>
              <a:avLst/>
              <a:gdLst/>
              <a:ahLst/>
              <a:cxnLst/>
              <a:rect l="0" t="0" r="0" b="0"/>
              <a:pathLst>
                <a:path w="6415" h="7210" extrusionOk="0">
                  <a:moveTo>
                    <a:pt x="1" y="1"/>
                  </a:moveTo>
                  <a:lnTo>
                    <a:pt x="1" y="1697"/>
                  </a:lnTo>
                  <a:lnTo>
                    <a:pt x="207" y="2545"/>
                  </a:lnTo>
                  <a:lnTo>
                    <a:pt x="621" y="3393"/>
                  </a:lnTo>
                  <a:lnTo>
                    <a:pt x="1035" y="4241"/>
                  </a:lnTo>
                  <a:lnTo>
                    <a:pt x="1449" y="5089"/>
                  </a:lnTo>
                  <a:lnTo>
                    <a:pt x="2276" y="5725"/>
                  </a:lnTo>
                  <a:lnTo>
                    <a:pt x="2897" y="6361"/>
                  </a:lnTo>
                  <a:lnTo>
                    <a:pt x="3725" y="6785"/>
                  </a:lnTo>
                  <a:lnTo>
                    <a:pt x="4552" y="6997"/>
                  </a:lnTo>
                  <a:lnTo>
                    <a:pt x="5380" y="7209"/>
                  </a:lnTo>
                  <a:lnTo>
                    <a:pt x="6414" y="7209"/>
                  </a:lnTo>
                  <a:lnTo>
                    <a:pt x="5173" y="6785"/>
                  </a:lnTo>
                  <a:lnTo>
                    <a:pt x="4139" y="6149"/>
                  </a:lnTo>
                  <a:lnTo>
                    <a:pt x="3104" y="5301"/>
                  </a:lnTo>
                  <a:lnTo>
                    <a:pt x="2276" y="4453"/>
                  </a:lnTo>
                  <a:lnTo>
                    <a:pt x="1449" y="3393"/>
                  </a:lnTo>
                  <a:lnTo>
                    <a:pt x="828" y="2333"/>
                  </a:lnTo>
                  <a:lnTo>
                    <a:pt x="414" y="10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008600" y="1351575"/>
              <a:ext cx="191400" cy="291550"/>
            </a:xfrm>
            <a:custGeom>
              <a:avLst/>
              <a:gdLst/>
              <a:ahLst/>
              <a:cxnLst/>
              <a:rect l="0" t="0" r="0" b="0"/>
              <a:pathLst>
                <a:path w="7656" h="11662" extrusionOk="0">
                  <a:moveTo>
                    <a:pt x="1035" y="1"/>
                  </a:moveTo>
                  <a:lnTo>
                    <a:pt x="1" y="213"/>
                  </a:lnTo>
                  <a:lnTo>
                    <a:pt x="1449" y="425"/>
                  </a:lnTo>
                  <a:lnTo>
                    <a:pt x="2070" y="849"/>
                  </a:lnTo>
                  <a:lnTo>
                    <a:pt x="2690" y="1273"/>
                  </a:lnTo>
                  <a:lnTo>
                    <a:pt x="3518" y="2545"/>
                  </a:lnTo>
                  <a:lnTo>
                    <a:pt x="4139" y="3817"/>
                  </a:lnTo>
                  <a:lnTo>
                    <a:pt x="4759" y="5089"/>
                  </a:lnTo>
                  <a:lnTo>
                    <a:pt x="4966" y="6361"/>
                  </a:lnTo>
                  <a:lnTo>
                    <a:pt x="4966" y="7633"/>
                  </a:lnTo>
                  <a:lnTo>
                    <a:pt x="4966" y="9117"/>
                  </a:lnTo>
                  <a:lnTo>
                    <a:pt x="4759" y="10389"/>
                  </a:lnTo>
                  <a:lnTo>
                    <a:pt x="4346" y="11661"/>
                  </a:lnTo>
                  <a:lnTo>
                    <a:pt x="4553" y="11661"/>
                  </a:lnTo>
                  <a:lnTo>
                    <a:pt x="5587" y="11025"/>
                  </a:lnTo>
                  <a:lnTo>
                    <a:pt x="6208" y="10389"/>
                  </a:lnTo>
                  <a:lnTo>
                    <a:pt x="7035" y="9329"/>
                  </a:lnTo>
                  <a:lnTo>
                    <a:pt x="7449" y="8269"/>
                  </a:lnTo>
                  <a:lnTo>
                    <a:pt x="7656" y="7209"/>
                  </a:lnTo>
                  <a:lnTo>
                    <a:pt x="7656" y="6149"/>
                  </a:lnTo>
                  <a:lnTo>
                    <a:pt x="7656" y="4877"/>
                  </a:lnTo>
                  <a:lnTo>
                    <a:pt x="7242" y="3817"/>
                  </a:lnTo>
                  <a:lnTo>
                    <a:pt x="6622" y="2757"/>
                  </a:lnTo>
                  <a:lnTo>
                    <a:pt x="6001" y="1697"/>
                  </a:lnTo>
                  <a:lnTo>
                    <a:pt x="5173" y="1061"/>
                  </a:lnTo>
                  <a:lnTo>
                    <a:pt x="4139" y="425"/>
                  </a:lnTo>
                  <a:lnTo>
                    <a:pt x="3104" y="213"/>
                  </a:lnTo>
                  <a:lnTo>
                    <a:pt x="2070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882750" y="1065350"/>
              <a:ext cx="424150" cy="466475"/>
            </a:xfrm>
            <a:custGeom>
              <a:avLst/>
              <a:gdLst/>
              <a:ahLst/>
              <a:cxnLst/>
              <a:rect l="0" t="0" r="0" b="0"/>
              <a:pathLst>
                <a:path w="16966" h="18659" extrusionOk="0">
                  <a:moveTo>
                    <a:pt x="8483" y="1"/>
                  </a:moveTo>
                  <a:lnTo>
                    <a:pt x="6828" y="213"/>
                  </a:lnTo>
                  <a:lnTo>
                    <a:pt x="5173" y="637"/>
                  </a:lnTo>
                  <a:lnTo>
                    <a:pt x="3724" y="1485"/>
                  </a:lnTo>
                  <a:lnTo>
                    <a:pt x="2483" y="2545"/>
                  </a:lnTo>
                  <a:lnTo>
                    <a:pt x="1449" y="4029"/>
                  </a:lnTo>
                  <a:lnTo>
                    <a:pt x="621" y="5513"/>
                  </a:lnTo>
                  <a:lnTo>
                    <a:pt x="207" y="7209"/>
                  </a:lnTo>
                  <a:lnTo>
                    <a:pt x="0" y="9117"/>
                  </a:lnTo>
                  <a:lnTo>
                    <a:pt x="207" y="10814"/>
                  </a:lnTo>
                  <a:lnTo>
                    <a:pt x="828" y="12722"/>
                  </a:lnTo>
                  <a:lnTo>
                    <a:pt x="1449" y="14418"/>
                  </a:lnTo>
                  <a:lnTo>
                    <a:pt x="2483" y="15690"/>
                  </a:lnTo>
                  <a:lnTo>
                    <a:pt x="3931" y="16962"/>
                  </a:lnTo>
                  <a:lnTo>
                    <a:pt x="5173" y="17810"/>
                  </a:lnTo>
                  <a:lnTo>
                    <a:pt x="6828" y="18446"/>
                  </a:lnTo>
                  <a:lnTo>
                    <a:pt x="8483" y="18658"/>
                  </a:lnTo>
                  <a:lnTo>
                    <a:pt x="10138" y="18446"/>
                  </a:lnTo>
                  <a:lnTo>
                    <a:pt x="11793" y="18022"/>
                  </a:lnTo>
                  <a:lnTo>
                    <a:pt x="13242" y="17174"/>
                  </a:lnTo>
                  <a:lnTo>
                    <a:pt x="14483" y="15902"/>
                  </a:lnTo>
                  <a:lnTo>
                    <a:pt x="15518" y="14630"/>
                  </a:lnTo>
                  <a:lnTo>
                    <a:pt x="16345" y="13146"/>
                  </a:lnTo>
                  <a:lnTo>
                    <a:pt x="16759" y="11450"/>
                  </a:lnTo>
                  <a:lnTo>
                    <a:pt x="16966" y="9541"/>
                  </a:lnTo>
                  <a:lnTo>
                    <a:pt x="16759" y="7633"/>
                  </a:lnTo>
                  <a:lnTo>
                    <a:pt x="16345" y="5937"/>
                  </a:lnTo>
                  <a:lnTo>
                    <a:pt x="15518" y="4241"/>
                  </a:lnTo>
                  <a:lnTo>
                    <a:pt x="14483" y="2757"/>
                  </a:lnTo>
                  <a:lnTo>
                    <a:pt x="13242" y="1697"/>
                  </a:lnTo>
                  <a:lnTo>
                    <a:pt x="11793" y="849"/>
                  </a:lnTo>
                  <a:lnTo>
                    <a:pt x="10138" y="213"/>
                  </a:lnTo>
                  <a:lnTo>
                    <a:pt x="8483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934475" y="1065350"/>
              <a:ext cx="403475" cy="439975"/>
            </a:xfrm>
            <a:custGeom>
              <a:avLst/>
              <a:gdLst/>
              <a:ahLst/>
              <a:cxnLst/>
              <a:rect l="0" t="0" r="0" b="0"/>
              <a:pathLst>
                <a:path w="16139" h="17599" extrusionOk="0">
                  <a:moveTo>
                    <a:pt x="8069" y="1"/>
                  </a:moveTo>
                  <a:lnTo>
                    <a:pt x="6414" y="213"/>
                  </a:lnTo>
                  <a:lnTo>
                    <a:pt x="4966" y="637"/>
                  </a:lnTo>
                  <a:lnTo>
                    <a:pt x="3518" y="1485"/>
                  </a:lnTo>
                  <a:lnTo>
                    <a:pt x="2276" y="2545"/>
                  </a:lnTo>
                  <a:lnTo>
                    <a:pt x="1449" y="3817"/>
                  </a:lnTo>
                  <a:lnTo>
                    <a:pt x="621" y="5301"/>
                  </a:lnTo>
                  <a:lnTo>
                    <a:pt x="207" y="6785"/>
                  </a:lnTo>
                  <a:lnTo>
                    <a:pt x="0" y="8481"/>
                  </a:lnTo>
                  <a:lnTo>
                    <a:pt x="207" y="10390"/>
                  </a:lnTo>
                  <a:lnTo>
                    <a:pt x="621" y="12086"/>
                  </a:lnTo>
                  <a:lnTo>
                    <a:pt x="1449" y="13570"/>
                  </a:lnTo>
                  <a:lnTo>
                    <a:pt x="2483" y="14842"/>
                  </a:lnTo>
                  <a:lnTo>
                    <a:pt x="3518" y="15902"/>
                  </a:lnTo>
                  <a:lnTo>
                    <a:pt x="4966" y="16750"/>
                  </a:lnTo>
                  <a:lnTo>
                    <a:pt x="6414" y="17386"/>
                  </a:lnTo>
                  <a:lnTo>
                    <a:pt x="8069" y="17598"/>
                  </a:lnTo>
                  <a:lnTo>
                    <a:pt x="9518" y="17386"/>
                  </a:lnTo>
                  <a:lnTo>
                    <a:pt x="11173" y="16962"/>
                  </a:lnTo>
                  <a:lnTo>
                    <a:pt x="12621" y="16114"/>
                  </a:lnTo>
                  <a:lnTo>
                    <a:pt x="13655" y="15054"/>
                  </a:lnTo>
                  <a:lnTo>
                    <a:pt x="14690" y="13782"/>
                  </a:lnTo>
                  <a:lnTo>
                    <a:pt x="15518" y="12298"/>
                  </a:lnTo>
                  <a:lnTo>
                    <a:pt x="15931" y="10814"/>
                  </a:lnTo>
                  <a:lnTo>
                    <a:pt x="16138" y="9117"/>
                  </a:lnTo>
                  <a:lnTo>
                    <a:pt x="15931" y="7209"/>
                  </a:lnTo>
                  <a:lnTo>
                    <a:pt x="15311" y="5513"/>
                  </a:lnTo>
                  <a:lnTo>
                    <a:pt x="14690" y="4029"/>
                  </a:lnTo>
                  <a:lnTo>
                    <a:pt x="13655" y="2757"/>
                  </a:lnTo>
                  <a:lnTo>
                    <a:pt x="12414" y="1697"/>
                  </a:lnTo>
                  <a:lnTo>
                    <a:pt x="11173" y="849"/>
                  </a:lnTo>
                  <a:lnTo>
                    <a:pt x="9724" y="213"/>
                  </a:lnTo>
                  <a:lnTo>
                    <a:pt x="8069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986200" y="1287975"/>
              <a:ext cx="237950" cy="159025"/>
            </a:xfrm>
            <a:custGeom>
              <a:avLst/>
              <a:gdLst/>
              <a:ahLst/>
              <a:cxnLst/>
              <a:rect l="0" t="0" r="0" b="0"/>
              <a:pathLst>
                <a:path w="9518" h="6361" extrusionOk="0">
                  <a:moveTo>
                    <a:pt x="0" y="0"/>
                  </a:moveTo>
                  <a:lnTo>
                    <a:pt x="207" y="1061"/>
                  </a:lnTo>
                  <a:lnTo>
                    <a:pt x="414" y="2333"/>
                  </a:lnTo>
                  <a:lnTo>
                    <a:pt x="1035" y="3393"/>
                  </a:lnTo>
                  <a:lnTo>
                    <a:pt x="1862" y="4453"/>
                  </a:lnTo>
                  <a:lnTo>
                    <a:pt x="2690" y="5301"/>
                  </a:lnTo>
                  <a:lnTo>
                    <a:pt x="3724" y="5937"/>
                  </a:lnTo>
                  <a:lnTo>
                    <a:pt x="4759" y="6149"/>
                  </a:lnTo>
                  <a:lnTo>
                    <a:pt x="6000" y="6361"/>
                  </a:lnTo>
                  <a:lnTo>
                    <a:pt x="7242" y="6361"/>
                  </a:lnTo>
                  <a:lnTo>
                    <a:pt x="8276" y="5937"/>
                  </a:lnTo>
                  <a:lnTo>
                    <a:pt x="9518" y="5301"/>
                  </a:lnTo>
                  <a:lnTo>
                    <a:pt x="7862" y="5301"/>
                  </a:lnTo>
                  <a:lnTo>
                    <a:pt x="6414" y="5089"/>
                  </a:lnTo>
                  <a:lnTo>
                    <a:pt x="5173" y="4665"/>
                  </a:lnTo>
                  <a:lnTo>
                    <a:pt x="3931" y="4029"/>
                  </a:lnTo>
                  <a:lnTo>
                    <a:pt x="2690" y="3393"/>
                  </a:lnTo>
                  <a:lnTo>
                    <a:pt x="1655" y="2545"/>
                  </a:lnTo>
                  <a:lnTo>
                    <a:pt x="828" y="1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1986200" y="1181975"/>
              <a:ext cx="289675" cy="238525"/>
            </a:xfrm>
            <a:custGeom>
              <a:avLst/>
              <a:gdLst/>
              <a:ahLst/>
              <a:cxnLst/>
              <a:rect l="0" t="0" r="0" b="0"/>
              <a:pathLst>
                <a:path w="11587" h="9541" extrusionOk="0">
                  <a:moveTo>
                    <a:pt x="2690" y="0"/>
                  </a:moveTo>
                  <a:lnTo>
                    <a:pt x="1655" y="212"/>
                  </a:lnTo>
                  <a:lnTo>
                    <a:pt x="828" y="636"/>
                  </a:lnTo>
                  <a:lnTo>
                    <a:pt x="207" y="2332"/>
                  </a:lnTo>
                  <a:lnTo>
                    <a:pt x="0" y="3392"/>
                  </a:lnTo>
                  <a:lnTo>
                    <a:pt x="0" y="4240"/>
                  </a:lnTo>
                  <a:lnTo>
                    <a:pt x="828" y="5513"/>
                  </a:lnTo>
                  <a:lnTo>
                    <a:pt x="1655" y="6785"/>
                  </a:lnTo>
                  <a:lnTo>
                    <a:pt x="2690" y="7633"/>
                  </a:lnTo>
                  <a:lnTo>
                    <a:pt x="3931" y="8269"/>
                  </a:lnTo>
                  <a:lnTo>
                    <a:pt x="5173" y="8905"/>
                  </a:lnTo>
                  <a:lnTo>
                    <a:pt x="6414" y="9329"/>
                  </a:lnTo>
                  <a:lnTo>
                    <a:pt x="7862" y="9541"/>
                  </a:lnTo>
                  <a:lnTo>
                    <a:pt x="9518" y="9541"/>
                  </a:lnTo>
                  <a:lnTo>
                    <a:pt x="10759" y="8269"/>
                  </a:lnTo>
                  <a:lnTo>
                    <a:pt x="11586" y="6785"/>
                  </a:lnTo>
                  <a:lnTo>
                    <a:pt x="11173" y="5301"/>
                  </a:lnTo>
                  <a:lnTo>
                    <a:pt x="10345" y="3816"/>
                  </a:lnTo>
                  <a:lnTo>
                    <a:pt x="9311" y="2332"/>
                  </a:lnTo>
                  <a:lnTo>
                    <a:pt x="7862" y="1272"/>
                  </a:lnTo>
                  <a:lnTo>
                    <a:pt x="6207" y="424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2006875" y="1123650"/>
              <a:ext cx="279350" cy="227950"/>
            </a:xfrm>
            <a:custGeom>
              <a:avLst/>
              <a:gdLst/>
              <a:ahLst/>
              <a:cxnLst/>
              <a:rect l="0" t="0" r="0" b="0"/>
              <a:pathLst>
                <a:path w="11174" h="9118" extrusionOk="0">
                  <a:moveTo>
                    <a:pt x="3932" y="1"/>
                  </a:moveTo>
                  <a:lnTo>
                    <a:pt x="2691" y="425"/>
                  </a:lnTo>
                  <a:lnTo>
                    <a:pt x="1656" y="1061"/>
                  </a:lnTo>
                  <a:lnTo>
                    <a:pt x="622" y="1909"/>
                  </a:lnTo>
                  <a:lnTo>
                    <a:pt x="1" y="2969"/>
                  </a:lnTo>
                  <a:lnTo>
                    <a:pt x="828" y="2545"/>
                  </a:lnTo>
                  <a:lnTo>
                    <a:pt x="1863" y="2333"/>
                  </a:lnTo>
                  <a:lnTo>
                    <a:pt x="3725" y="2333"/>
                  </a:lnTo>
                  <a:lnTo>
                    <a:pt x="5380" y="2757"/>
                  </a:lnTo>
                  <a:lnTo>
                    <a:pt x="7035" y="3605"/>
                  </a:lnTo>
                  <a:lnTo>
                    <a:pt x="8484" y="4665"/>
                  </a:lnTo>
                  <a:lnTo>
                    <a:pt x="9518" y="6149"/>
                  </a:lnTo>
                  <a:lnTo>
                    <a:pt x="10346" y="7634"/>
                  </a:lnTo>
                  <a:lnTo>
                    <a:pt x="10759" y="9118"/>
                  </a:lnTo>
                  <a:lnTo>
                    <a:pt x="10966" y="8270"/>
                  </a:lnTo>
                  <a:lnTo>
                    <a:pt x="11173" y="7209"/>
                  </a:lnTo>
                  <a:lnTo>
                    <a:pt x="11173" y="6361"/>
                  </a:lnTo>
                  <a:lnTo>
                    <a:pt x="10966" y="5301"/>
                  </a:lnTo>
                  <a:lnTo>
                    <a:pt x="10553" y="4029"/>
                  </a:lnTo>
                  <a:lnTo>
                    <a:pt x="10139" y="2969"/>
                  </a:lnTo>
                  <a:lnTo>
                    <a:pt x="9311" y="1909"/>
                  </a:lnTo>
                  <a:lnTo>
                    <a:pt x="8484" y="1061"/>
                  </a:lnTo>
                  <a:lnTo>
                    <a:pt x="7449" y="425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651700" y="651925"/>
              <a:ext cx="237975" cy="302150"/>
            </a:xfrm>
            <a:custGeom>
              <a:avLst/>
              <a:gdLst/>
              <a:ahLst/>
              <a:cxnLst/>
              <a:rect l="0" t="0" r="0" b="0"/>
              <a:pathLst>
                <a:path w="9519" h="12086" extrusionOk="0">
                  <a:moveTo>
                    <a:pt x="5380" y="1"/>
                  </a:moveTo>
                  <a:lnTo>
                    <a:pt x="4553" y="213"/>
                  </a:lnTo>
                  <a:lnTo>
                    <a:pt x="3725" y="637"/>
                  </a:lnTo>
                  <a:lnTo>
                    <a:pt x="2691" y="1273"/>
                  </a:lnTo>
                  <a:lnTo>
                    <a:pt x="1863" y="2121"/>
                  </a:lnTo>
                  <a:lnTo>
                    <a:pt x="1242" y="3181"/>
                  </a:lnTo>
                  <a:lnTo>
                    <a:pt x="622" y="4241"/>
                  </a:lnTo>
                  <a:lnTo>
                    <a:pt x="415" y="5513"/>
                  </a:lnTo>
                  <a:lnTo>
                    <a:pt x="1" y="6573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415" y="9965"/>
                  </a:lnTo>
                  <a:lnTo>
                    <a:pt x="1035" y="10813"/>
                  </a:lnTo>
                  <a:lnTo>
                    <a:pt x="1656" y="11450"/>
                  </a:lnTo>
                  <a:lnTo>
                    <a:pt x="2277" y="11874"/>
                  </a:lnTo>
                  <a:lnTo>
                    <a:pt x="3104" y="12086"/>
                  </a:lnTo>
                  <a:lnTo>
                    <a:pt x="4139" y="12086"/>
                  </a:lnTo>
                  <a:lnTo>
                    <a:pt x="4966" y="11874"/>
                  </a:lnTo>
                  <a:lnTo>
                    <a:pt x="5794" y="11450"/>
                  </a:lnTo>
                  <a:lnTo>
                    <a:pt x="6829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8" y="7845"/>
                  </a:lnTo>
                  <a:lnTo>
                    <a:pt x="9311" y="6573"/>
                  </a:lnTo>
                  <a:lnTo>
                    <a:pt x="9518" y="5513"/>
                  </a:lnTo>
                  <a:lnTo>
                    <a:pt x="9518" y="4241"/>
                  </a:lnTo>
                  <a:lnTo>
                    <a:pt x="9311" y="3181"/>
                  </a:lnTo>
                  <a:lnTo>
                    <a:pt x="9104" y="2121"/>
                  </a:lnTo>
                  <a:lnTo>
                    <a:pt x="8484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693100" y="620125"/>
              <a:ext cx="248300" cy="328650"/>
            </a:xfrm>
            <a:custGeom>
              <a:avLst/>
              <a:gdLst/>
              <a:ahLst/>
              <a:cxnLst/>
              <a:rect l="0" t="0" r="0" b="0"/>
              <a:pathLst>
                <a:path w="9932" h="13146" extrusionOk="0">
                  <a:moveTo>
                    <a:pt x="5793" y="1"/>
                  </a:moveTo>
                  <a:lnTo>
                    <a:pt x="4759" y="425"/>
                  </a:lnTo>
                  <a:lnTo>
                    <a:pt x="3724" y="849"/>
                  </a:lnTo>
                  <a:lnTo>
                    <a:pt x="2897" y="1485"/>
                  </a:lnTo>
                  <a:lnTo>
                    <a:pt x="2069" y="2545"/>
                  </a:lnTo>
                  <a:lnTo>
                    <a:pt x="1242" y="3605"/>
                  </a:lnTo>
                  <a:lnTo>
                    <a:pt x="621" y="4665"/>
                  </a:lnTo>
                  <a:lnTo>
                    <a:pt x="207" y="5937"/>
                  </a:lnTo>
                  <a:lnTo>
                    <a:pt x="0" y="7209"/>
                  </a:lnTo>
                  <a:lnTo>
                    <a:pt x="0" y="8481"/>
                  </a:lnTo>
                  <a:lnTo>
                    <a:pt x="207" y="9541"/>
                  </a:lnTo>
                  <a:lnTo>
                    <a:pt x="414" y="10601"/>
                  </a:lnTo>
                  <a:lnTo>
                    <a:pt x="1035" y="11661"/>
                  </a:lnTo>
                  <a:lnTo>
                    <a:pt x="1655" y="12297"/>
                  </a:lnTo>
                  <a:lnTo>
                    <a:pt x="2483" y="12934"/>
                  </a:lnTo>
                  <a:lnTo>
                    <a:pt x="3310" y="13146"/>
                  </a:lnTo>
                  <a:lnTo>
                    <a:pt x="4345" y="13146"/>
                  </a:lnTo>
                  <a:lnTo>
                    <a:pt x="5173" y="12934"/>
                  </a:lnTo>
                  <a:lnTo>
                    <a:pt x="6207" y="12297"/>
                  </a:lnTo>
                  <a:lnTo>
                    <a:pt x="7035" y="11661"/>
                  </a:lnTo>
                  <a:lnTo>
                    <a:pt x="7862" y="10813"/>
                  </a:lnTo>
                  <a:lnTo>
                    <a:pt x="8690" y="9541"/>
                  </a:lnTo>
                  <a:lnTo>
                    <a:pt x="9310" y="8481"/>
                  </a:lnTo>
                  <a:lnTo>
                    <a:pt x="9724" y="7209"/>
                  </a:lnTo>
                  <a:lnTo>
                    <a:pt x="9931" y="5937"/>
                  </a:lnTo>
                  <a:lnTo>
                    <a:pt x="9931" y="4665"/>
                  </a:lnTo>
                  <a:lnTo>
                    <a:pt x="9931" y="3605"/>
                  </a:lnTo>
                  <a:lnTo>
                    <a:pt x="9517" y="2545"/>
                  </a:lnTo>
                  <a:lnTo>
                    <a:pt x="8897" y="1485"/>
                  </a:lnTo>
                  <a:lnTo>
                    <a:pt x="8276" y="849"/>
                  </a:lnTo>
                  <a:lnTo>
                    <a:pt x="7448" y="425"/>
                  </a:lnTo>
                  <a:lnTo>
                    <a:pt x="662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662050" y="625425"/>
              <a:ext cx="237950" cy="307450"/>
            </a:xfrm>
            <a:custGeom>
              <a:avLst/>
              <a:gdLst/>
              <a:ahLst/>
              <a:cxnLst/>
              <a:rect l="0" t="0" r="0" b="0"/>
              <a:pathLst>
                <a:path w="9518" h="12298" extrusionOk="0">
                  <a:moveTo>
                    <a:pt x="5587" y="1"/>
                  </a:moveTo>
                  <a:lnTo>
                    <a:pt x="4552" y="213"/>
                  </a:lnTo>
                  <a:lnTo>
                    <a:pt x="3725" y="637"/>
                  </a:lnTo>
                  <a:lnTo>
                    <a:pt x="2897" y="1273"/>
                  </a:lnTo>
                  <a:lnTo>
                    <a:pt x="2070" y="2121"/>
                  </a:lnTo>
                  <a:lnTo>
                    <a:pt x="1242" y="3181"/>
                  </a:lnTo>
                  <a:lnTo>
                    <a:pt x="828" y="4453"/>
                  </a:lnTo>
                  <a:lnTo>
                    <a:pt x="415" y="5513"/>
                  </a:lnTo>
                  <a:lnTo>
                    <a:pt x="208" y="6785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621" y="9965"/>
                  </a:lnTo>
                  <a:lnTo>
                    <a:pt x="1035" y="10813"/>
                  </a:lnTo>
                  <a:lnTo>
                    <a:pt x="1656" y="11449"/>
                  </a:lnTo>
                  <a:lnTo>
                    <a:pt x="2484" y="12085"/>
                  </a:lnTo>
                  <a:lnTo>
                    <a:pt x="3311" y="12297"/>
                  </a:lnTo>
                  <a:lnTo>
                    <a:pt x="4139" y="12297"/>
                  </a:lnTo>
                  <a:lnTo>
                    <a:pt x="4966" y="12085"/>
                  </a:lnTo>
                  <a:lnTo>
                    <a:pt x="6001" y="11449"/>
                  </a:lnTo>
                  <a:lnTo>
                    <a:pt x="6828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7" y="7845"/>
                  </a:lnTo>
                  <a:lnTo>
                    <a:pt x="9311" y="6785"/>
                  </a:lnTo>
                  <a:lnTo>
                    <a:pt x="9518" y="5513"/>
                  </a:lnTo>
                  <a:lnTo>
                    <a:pt x="9518" y="4453"/>
                  </a:lnTo>
                  <a:lnTo>
                    <a:pt x="9311" y="3181"/>
                  </a:lnTo>
                  <a:lnTo>
                    <a:pt x="9104" y="2333"/>
                  </a:lnTo>
                  <a:lnTo>
                    <a:pt x="8690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693100" y="662525"/>
              <a:ext cx="139675" cy="217350"/>
            </a:xfrm>
            <a:custGeom>
              <a:avLst/>
              <a:gdLst/>
              <a:ahLst/>
              <a:cxnLst/>
              <a:rect l="0" t="0" r="0" b="0"/>
              <a:pathLst>
                <a:path w="5587" h="8694" extrusionOk="0">
                  <a:moveTo>
                    <a:pt x="4759" y="1"/>
                  </a:moveTo>
                  <a:lnTo>
                    <a:pt x="3517" y="213"/>
                  </a:lnTo>
                  <a:lnTo>
                    <a:pt x="2483" y="637"/>
                  </a:lnTo>
                  <a:lnTo>
                    <a:pt x="1448" y="1697"/>
                  </a:lnTo>
                  <a:lnTo>
                    <a:pt x="1035" y="2545"/>
                  </a:lnTo>
                  <a:lnTo>
                    <a:pt x="621" y="3393"/>
                  </a:lnTo>
                  <a:lnTo>
                    <a:pt x="207" y="4241"/>
                  </a:lnTo>
                  <a:lnTo>
                    <a:pt x="0" y="5089"/>
                  </a:lnTo>
                  <a:lnTo>
                    <a:pt x="0" y="5937"/>
                  </a:lnTo>
                  <a:lnTo>
                    <a:pt x="207" y="6785"/>
                  </a:lnTo>
                  <a:lnTo>
                    <a:pt x="414" y="7421"/>
                  </a:lnTo>
                  <a:lnTo>
                    <a:pt x="828" y="8269"/>
                  </a:lnTo>
                  <a:lnTo>
                    <a:pt x="1242" y="8693"/>
                  </a:lnTo>
                  <a:lnTo>
                    <a:pt x="2690" y="6997"/>
                  </a:lnTo>
                  <a:lnTo>
                    <a:pt x="4138" y="4877"/>
                  </a:lnTo>
                  <a:lnTo>
                    <a:pt x="5173" y="2757"/>
                  </a:lnTo>
                  <a:lnTo>
                    <a:pt x="5379" y="1485"/>
                  </a:lnTo>
                  <a:lnTo>
                    <a:pt x="5586" y="425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724125" y="673125"/>
              <a:ext cx="144850" cy="217350"/>
            </a:xfrm>
            <a:custGeom>
              <a:avLst/>
              <a:gdLst/>
              <a:ahLst/>
              <a:cxnLst/>
              <a:rect l="0" t="0" r="0" b="0"/>
              <a:pathLst>
                <a:path w="5794" h="8694" extrusionOk="0">
                  <a:moveTo>
                    <a:pt x="4345" y="1"/>
                  </a:moveTo>
                  <a:lnTo>
                    <a:pt x="4138" y="1061"/>
                  </a:lnTo>
                  <a:lnTo>
                    <a:pt x="3932" y="2333"/>
                  </a:lnTo>
                  <a:lnTo>
                    <a:pt x="2897" y="4453"/>
                  </a:lnTo>
                  <a:lnTo>
                    <a:pt x="1449" y="6573"/>
                  </a:lnTo>
                  <a:lnTo>
                    <a:pt x="1" y="8269"/>
                  </a:lnTo>
                  <a:lnTo>
                    <a:pt x="414" y="8481"/>
                  </a:lnTo>
                  <a:lnTo>
                    <a:pt x="1035" y="8693"/>
                  </a:lnTo>
                  <a:lnTo>
                    <a:pt x="2069" y="8693"/>
                  </a:lnTo>
                  <a:lnTo>
                    <a:pt x="3311" y="8269"/>
                  </a:lnTo>
                  <a:lnTo>
                    <a:pt x="4345" y="7209"/>
                  </a:lnTo>
                  <a:lnTo>
                    <a:pt x="4966" y="6361"/>
                  </a:lnTo>
                  <a:lnTo>
                    <a:pt x="5380" y="5513"/>
                  </a:lnTo>
                  <a:lnTo>
                    <a:pt x="5587" y="4665"/>
                  </a:lnTo>
                  <a:lnTo>
                    <a:pt x="5794" y="3817"/>
                  </a:lnTo>
                  <a:lnTo>
                    <a:pt x="5794" y="2969"/>
                  </a:lnTo>
                  <a:lnTo>
                    <a:pt x="5794" y="2121"/>
                  </a:lnTo>
                  <a:lnTo>
                    <a:pt x="5587" y="1273"/>
                  </a:lnTo>
                  <a:lnTo>
                    <a:pt x="5173" y="637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2043100" y="318000"/>
              <a:ext cx="274150" cy="270350"/>
            </a:xfrm>
            <a:custGeom>
              <a:avLst/>
              <a:gdLst/>
              <a:ahLst/>
              <a:cxnLst/>
              <a:rect l="0" t="0" r="0" b="0"/>
              <a:pathLst>
                <a:path w="10966" h="10814" extrusionOk="0">
                  <a:moveTo>
                    <a:pt x="3310" y="1"/>
                  </a:moveTo>
                  <a:lnTo>
                    <a:pt x="2276" y="213"/>
                  </a:lnTo>
                  <a:lnTo>
                    <a:pt x="1448" y="637"/>
                  </a:lnTo>
                  <a:lnTo>
                    <a:pt x="828" y="1273"/>
                  </a:lnTo>
                  <a:lnTo>
                    <a:pt x="207" y="1909"/>
                  </a:lnTo>
                  <a:lnTo>
                    <a:pt x="0" y="2757"/>
                  </a:lnTo>
                  <a:lnTo>
                    <a:pt x="0" y="3817"/>
                  </a:lnTo>
                  <a:lnTo>
                    <a:pt x="0" y="4877"/>
                  </a:lnTo>
                  <a:lnTo>
                    <a:pt x="414" y="5937"/>
                  </a:lnTo>
                  <a:lnTo>
                    <a:pt x="828" y="6997"/>
                  </a:lnTo>
                  <a:lnTo>
                    <a:pt x="1655" y="7845"/>
                  </a:lnTo>
                  <a:lnTo>
                    <a:pt x="2483" y="8905"/>
                  </a:lnTo>
                  <a:lnTo>
                    <a:pt x="3517" y="9541"/>
                  </a:lnTo>
                  <a:lnTo>
                    <a:pt x="4552" y="10178"/>
                  </a:lnTo>
                  <a:lnTo>
                    <a:pt x="5586" y="10602"/>
                  </a:lnTo>
                  <a:lnTo>
                    <a:pt x="6621" y="10814"/>
                  </a:lnTo>
                  <a:lnTo>
                    <a:pt x="7655" y="10814"/>
                  </a:lnTo>
                  <a:lnTo>
                    <a:pt x="8690" y="10602"/>
                  </a:lnTo>
                  <a:lnTo>
                    <a:pt x="9517" y="10178"/>
                  </a:lnTo>
                  <a:lnTo>
                    <a:pt x="10138" y="9753"/>
                  </a:lnTo>
                  <a:lnTo>
                    <a:pt x="10552" y="8905"/>
                  </a:lnTo>
                  <a:lnTo>
                    <a:pt x="10966" y="8057"/>
                  </a:lnTo>
                  <a:lnTo>
                    <a:pt x="10966" y="7209"/>
                  </a:lnTo>
                  <a:lnTo>
                    <a:pt x="10759" y="6149"/>
                  </a:lnTo>
                  <a:lnTo>
                    <a:pt x="10552" y="5089"/>
                  </a:lnTo>
                  <a:lnTo>
                    <a:pt x="9931" y="4029"/>
                  </a:lnTo>
                  <a:lnTo>
                    <a:pt x="9310" y="2969"/>
                  </a:lnTo>
                  <a:lnTo>
                    <a:pt x="8483" y="2121"/>
                  </a:lnTo>
                  <a:lnTo>
                    <a:pt x="7448" y="1273"/>
                  </a:lnTo>
                  <a:lnTo>
                    <a:pt x="6414" y="849"/>
                  </a:lnTo>
                  <a:lnTo>
                    <a:pt x="5379" y="425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2032750" y="360400"/>
              <a:ext cx="294850" cy="286250"/>
            </a:xfrm>
            <a:custGeom>
              <a:avLst/>
              <a:gdLst/>
              <a:ahLst/>
              <a:cxnLst/>
              <a:rect l="0" t="0" r="0" b="0"/>
              <a:pathLst>
                <a:path w="11794" h="11450" extrusionOk="0">
                  <a:moveTo>
                    <a:pt x="3518" y="1"/>
                  </a:moveTo>
                  <a:lnTo>
                    <a:pt x="2483" y="213"/>
                  </a:lnTo>
                  <a:lnTo>
                    <a:pt x="1656" y="637"/>
                  </a:lnTo>
                  <a:lnTo>
                    <a:pt x="1035" y="1273"/>
                  </a:lnTo>
                  <a:lnTo>
                    <a:pt x="414" y="2121"/>
                  </a:lnTo>
                  <a:lnTo>
                    <a:pt x="207" y="2969"/>
                  </a:lnTo>
                  <a:lnTo>
                    <a:pt x="0" y="4029"/>
                  </a:lnTo>
                  <a:lnTo>
                    <a:pt x="207" y="5089"/>
                  </a:lnTo>
                  <a:lnTo>
                    <a:pt x="621" y="6149"/>
                  </a:lnTo>
                  <a:lnTo>
                    <a:pt x="1035" y="7421"/>
                  </a:lnTo>
                  <a:lnTo>
                    <a:pt x="1862" y="8482"/>
                  </a:lnTo>
                  <a:lnTo>
                    <a:pt x="2690" y="9330"/>
                  </a:lnTo>
                  <a:lnTo>
                    <a:pt x="3724" y="10178"/>
                  </a:lnTo>
                  <a:lnTo>
                    <a:pt x="4966" y="10814"/>
                  </a:lnTo>
                  <a:lnTo>
                    <a:pt x="6000" y="11238"/>
                  </a:lnTo>
                  <a:lnTo>
                    <a:pt x="7035" y="11450"/>
                  </a:lnTo>
                  <a:lnTo>
                    <a:pt x="8276" y="11450"/>
                  </a:lnTo>
                  <a:lnTo>
                    <a:pt x="9311" y="11238"/>
                  </a:lnTo>
                  <a:lnTo>
                    <a:pt x="10138" y="10814"/>
                  </a:lnTo>
                  <a:lnTo>
                    <a:pt x="10759" y="10390"/>
                  </a:lnTo>
                  <a:lnTo>
                    <a:pt x="11380" y="9542"/>
                  </a:lnTo>
                  <a:lnTo>
                    <a:pt x="11587" y="8694"/>
                  </a:lnTo>
                  <a:lnTo>
                    <a:pt x="11793" y="7633"/>
                  </a:lnTo>
                  <a:lnTo>
                    <a:pt x="11587" y="6573"/>
                  </a:lnTo>
                  <a:lnTo>
                    <a:pt x="11173" y="5301"/>
                  </a:lnTo>
                  <a:lnTo>
                    <a:pt x="10759" y="4241"/>
                  </a:lnTo>
                  <a:lnTo>
                    <a:pt x="9931" y="3181"/>
                  </a:lnTo>
                  <a:lnTo>
                    <a:pt x="9104" y="2333"/>
                  </a:lnTo>
                  <a:lnTo>
                    <a:pt x="8069" y="1485"/>
                  </a:lnTo>
                  <a:lnTo>
                    <a:pt x="7035" y="849"/>
                  </a:lnTo>
                  <a:lnTo>
                    <a:pt x="5793" y="425"/>
                  </a:lnTo>
                  <a:lnTo>
                    <a:pt x="4759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2058600" y="339200"/>
              <a:ext cx="279350" cy="270350"/>
            </a:xfrm>
            <a:custGeom>
              <a:avLst/>
              <a:gdLst/>
              <a:ahLst/>
              <a:cxnLst/>
              <a:rect l="0" t="0" r="0" b="0"/>
              <a:pathLst>
                <a:path w="11174" h="10814" extrusionOk="0">
                  <a:moveTo>
                    <a:pt x="3311" y="1"/>
                  </a:moveTo>
                  <a:lnTo>
                    <a:pt x="2484" y="213"/>
                  </a:lnTo>
                  <a:lnTo>
                    <a:pt x="1656" y="637"/>
                  </a:lnTo>
                  <a:lnTo>
                    <a:pt x="828" y="1061"/>
                  </a:lnTo>
                  <a:lnTo>
                    <a:pt x="415" y="1909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665"/>
                  </a:lnTo>
                  <a:lnTo>
                    <a:pt x="415" y="5725"/>
                  </a:lnTo>
                  <a:lnTo>
                    <a:pt x="1035" y="6785"/>
                  </a:lnTo>
                  <a:lnTo>
                    <a:pt x="1863" y="7845"/>
                  </a:lnTo>
                  <a:lnTo>
                    <a:pt x="2690" y="8693"/>
                  </a:lnTo>
                  <a:lnTo>
                    <a:pt x="3518" y="9542"/>
                  </a:lnTo>
                  <a:lnTo>
                    <a:pt x="4553" y="10178"/>
                  </a:lnTo>
                  <a:lnTo>
                    <a:pt x="5587" y="10602"/>
                  </a:lnTo>
                  <a:lnTo>
                    <a:pt x="6622" y="10814"/>
                  </a:lnTo>
                  <a:lnTo>
                    <a:pt x="7656" y="10814"/>
                  </a:lnTo>
                  <a:lnTo>
                    <a:pt x="8690" y="10602"/>
                  </a:lnTo>
                  <a:lnTo>
                    <a:pt x="9518" y="10178"/>
                  </a:lnTo>
                  <a:lnTo>
                    <a:pt x="10139" y="9542"/>
                  </a:lnTo>
                  <a:lnTo>
                    <a:pt x="10759" y="8905"/>
                  </a:lnTo>
                  <a:lnTo>
                    <a:pt x="10966" y="8057"/>
                  </a:lnTo>
                  <a:lnTo>
                    <a:pt x="11173" y="6997"/>
                  </a:lnTo>
                  <a:lnTo>
                    <a:pt x="10966" y="6149"/>
                  </a:lnTo>
                  <a:lnTo>
                    <a:pt x="10553" y="5089"/>
                  </a:lnTo>
                  <a:lnTo>
                    <a:pt x="10139" y="4029"/>
                  </a:lnTo>
                  <a:lnTo>
                    <a:pt x="9311" y="2969"/>
                  </a:lnTo>
                  <a:lnTo>
                    <a:pt x="8484" y="1909"/>
                  </a:lnTo>
                  <a:lnTo>
                    <a:pt x="7656" y="1273"/>
                  </a:lnTo>
                  <a:lnTo>
                    <a:pt x="6622" y="637"/>
                  </a:lnTo>
                  <a:lnTo>
                    <a:pt x="5587" y="213"/>
                  </a:lnTo>
                  <a:lnTo>
                    <a:pt x="4346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094825" y="371000"/>
              <a:ext cx="206900" cy="201450"/>
            </a:xfrm>
            <a:custGeom>
              <a:avLst/>
              <a:gdLst/>
              <a:ahLst/>
              <a:cxnLst/>
              <a:rect l="0" t="0" r="0" b="0"/>
              <a:pathLst>
                <a:path w="8276" h="8058" extrusionOk="0">
                  <a:moveTo>
                    <a:pt x="2483" y="1"/>
                  </a:moveTo>
                  <a:lnTo>
                    <a:pt x="1862" y="213"/>
                  </a:lnTo>
                  <a:lnTo>
                    <a:pt x="1241" y="425"/>
                  </a:lnTo>
                  <a:lnTo>
                    <a:pt x="621" y="849"/>
                  </a:lnTo>
                  <a:lnTo>
                    <a:pt x="207" y="1485"/>
                  </a:lnTo>
                  <a:lnTo>
                    <a:pt x="0" y="2121"/>
                  </a:lnTo>
                  <a:lnTo>
                    <a:pt x="0" y="2757"/>
                  </a:lnTo>
                  <a:lnTo>
                    <a:pt x="0" y="3605"/>
                  </a:lnTo>
                  <a:lnTo>
                    <a:pt x="414" y="4453"/>
                  </a:lnTo>
                  <a:lnTo>
                    <a:pt x="828" y="5089"/>
                  </a:lnTo>
                  <a:lnTo>
                    <a:pt x="1241" y="5937"/>
                  </a:lnTo>
                  <a:lnTo>
                    <a:pt x="1862" y="6573"/>
                  </a:lnTo>
                  <a:lnTo>
                    <a:pt x="2690" y="7209"/>
                  </a:lnTo>
                  <a:lnTo>
                    <a:pt x="3310" y="7633"/>
                  </a:lnTo>
                  <a:lnTo>
                    <a:pt x="4138" y="7846"/>
                  </a:lnTo>
                  <a:lnTo>
                    <a:pt x="4966" y="8058"/>
                  </a:lnTo>
                  <a:lnTo>
                    <a:pt x="6414" y="8058"/>
                  </a:lnTo>
                  <a:lnTo>
                    <a:pt x="7035" y="7633"/>
                  </a:lnTo>
                  <a:lnTo>
                    <a:pt x="7655" y="7209"/>
                  </a:lnTo>
                  <a:lnTo>
                    <a:pt x="7862" y="6785"/>
                  </a:lnTo>
                  <a:lnTo>
                    <a:pt x="8276" y="6149"/>
                  </a:lnTo>
                  <a:lnTo>
                    <a:pt x="8276" y="5301"/>
                  </a:lnTo>
                  <a:lnTo>
                    <a:pt x="8069" y="4665"/>
                  </a:lnTo>
                  <a:lnTo>
                    <a:pt x="7862" y="3817"/>
                  </a:lnTo>
                  <a:lnTo>
                    <a:pt x="7448" y="2969"/>
                  </a:lnTo>
                  <a:lnTo>
                    <a:pt x="7035" y="2333"/>
                  </a:lnTo>
                  <a:lnTo>
                    <a:pt x="6414" y="1697"/>
                  </a:lnTo>
                  <a:lnTo>
                    <a:pt x="5586" y="1061"/>
                  </a:lnTo>
                  <a:lnTo>
                    <a:pt x="4759" y="637"/>
                  </a:lnTo>
                  <a:lnTo>
                    <a:pt x="4138" y="21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1344825" y="111300"/>
              <a:ext cx="315525" cy="185525"/>
            </a:xfrm>
            <a:custGeom>
              <a:avLst/>
              <a:gdLst/>
              <a:ahLst/>
              <a:cxnLst/>
              <a:rect l="0" t="0" r="0" b="0"/>
              <a:pathLst>
                <a:path w="12621" h="7421" extrusionOk="0">
                  <a:moveTo>
                    <a:pt x="5379" y="0"/>
                  </a:moveTo>
                  <a:lnTo>
                    <a:pt x="4138" y="212"/>
                  </a:lnTo>
                  <a:lnTo>
                    <a:pt x="3104" y="424"/>
                  </a:lnTo>
                  <a:lnTo>
                    <a:pt x="2069" y="848"/>
                  </a:lnTo>
                  <a:lnTo>
                    <a:pt x="1241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0" y="3393"/>
                  </a:lnTo>
                  <a:lnTo>
                    <a:pt x="0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448" y="5937"/>
                  </a:lnTo>
                  <a:lnTo>
                    <a:pt x="2483" y="6573"/>
                  </a:lnTo>
                  <a:lnTo>
                    <a:pt x="3517" y="6997"/>
                  </a:lnTo>
                  <a:lnTo>
                    <a:pt x="4759" y="7209"/>
                  </a:lnTo>
                  <a:lnTo>
                    <a:pt x="6000" y="7421"/>
                  </a:lnTo>
                  <a:lnTo>
                    <a:pt x="7241" y="7421"/>
                  </a:lnTo>
                  <a:lnTo>
                    <a:pt x="8276" y="7209"/>
                  </a:lnTo>
                  <a:lnTo>
                    <a:pt x="9517" y="6997"/>
                  </a:lnTo>
                  <a:lnTo>
                    <a:pt x="10345" y="6573"/>
                  </a:lnTo>
                  <a:lnTo>
                    <a:pt x="11379" y="6149"/>
                  </a:lnTo>
                  <a:lnTo>
                    <a:pt x="12000" y="5513"/>
                  </a:lnTo>
                  <a:lnTo>
                    <a:pt x="12414" y="4877"/>
                  </a:lnTo>
                  <a:lnTo>
                    <a:pt x="12621" y="4029"/>
                  </a:lnTo>
                  <a:lnTo>
                    <a:pt x="12621" y="3393"/>
                  </a:lnTo>
                  <a:lnTo>
                    <a:pt x="12207" y="2756"/>
                  </a:lnTo>
                  <a:lnTo>
                    <a:pt x="11793" y="1908"/>
                  </a:lnTo>
                  <a:lnTo>
                    <a:pt x="10966" y="1484"/>
                  </a:lnTo>
                  <a:lnTo>
                    <a:pt x="10138" y="848"/>
                  </a:lnTo>
                  <a:lnTo>
                    <a:pt x="9104" y="424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365500" y="137800"/>
              <a:ext cx="336225" cy="196125"/>
            </a:xfrm>
            <a:custGeom>
              <a:avLst/>
              <a:gdLst/>
              <a:ahLst/>
              <a:cxnLst/>
              <a:rect l="0" t="0" r="0" b="0"/>
              <a:pathLst>
                <a:path w="13449" h="7845" extrusionOk="0">
                  <a:moveTo>
                    <a:pt x="5794" y="0"/>
                  </a:moveTo>
                  <a:lnTo>
                    <a:pt x="4552" y="212"/>
                  </a:lnTo>
                  <a:lnTo>
                    <a:pt x="3311" y="424"/>
                  </a:lnTo>
                  <a:lnTo>
                    <a:pt x="2277" y="848"/>
                  </a:lnTo>
                  <a:lnTo>
                    <a:pt x="1449" y="1484"/>
                  </a:lnTo>
                  <a:lnTo>
                    <a:pt x="621" y="2121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241"/>
                  </a:lnTo>
                  <a:lnTo>
                    <a:pt x="414" y="5089"/>
                  </a:lnTo>
                  <a:lnTo>
                    <a:pt x="1035" y="5725"/>
                  </a:lnTo>
                  <a:lnTo>
                    <a:pt x="1656" y="6361"/>
                  </a:lnTo>
                  <a:lnTo>
                    <a:pt x="2690" y="6997"/>
                  </a:lnTo>
                  <a:lnTo>
                    <a:pt x="3725" y="7421"/>
                  </a:lnTo>
                  <a:lnTo>
                    <a:pt x="5173" y="7633"/>
                  </a:lnTo>
                  <a:lnTo>
                    <a:pt x="6414" y="7845"/>
                  </a:lnTo>
                  <a:lnTo>
                    <a:pt x="7656" y="7845"/>
                  </a:lnTo>
                  <a:lnTo>
                    <a:pt x="8897" y="7633"/>
                  </a:lnTo>
                  <a:lnTo>
                    <a:pt x="10139" y="7421"/>
                  </a:lnTo>
                  <a:lnTo>
                    <a:pt x="11173" y="6997"/>
                  </a:lnTo>
                  <a:lnTo>
                    <a:pt x="12001" y="6361"/>
                  </a:lnTo>
                  <a:lnTo>
                    <a:pt x="12828" y="5725"/>
                  </a:lnTo>
                  <a:lnTo>
                    <a:pt x="13242" y="5089"/>
                  </a:lnTo>
                  <a:lnTo>
                    <a:pt x="13449" y="4241"/>
                  </a:lnTo>
                  <a:lnTo>
                    <a:pt x="13242" y="3605"/>
                  </a:lnTo>
                  <a:lnTo>
                    <a:pt x="13035" y="2757"/>
                  </a:lnTo>
                  <a:lnTo>
                    <a:pt x="12414" y="2121"/>
                  </a:lnTo>
                  <a:lnTo>
                    <a:pt x="11794" y="1484"/>
                  </a:lnTo>
                  <a:lnTo>
                    <a:pt x="10759" y="848"/>
                  </a:lnTo>
                  <a:lnTo>
                    <a:pt x="9725" y="424"/>
                  </a:lnTo>
                  <a:lnTo>
                    <a:pt x="8277" y="212"/>
                  </a:lnTo>
                  <a:lnTo>
                    <a:pt x="703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1370675" y="116600"/>
              <a:ext cx="315550" cy="180225"/>
            </a:xfrm>
            <a:custGeom>
              <a:avLst/>
              <a:gdLst/>
              <a:ahLst/>
              <a:cxnLst/>
              <a:rect l="0" t="0" r="0" b="0"/>
              <a:pathLst>
                <a:path w="12622" h="7209" extrusionOk="0">
                  <a:moveTo>
                    <a:pt x="4345" y="0"/>
                  </a:moveTo>
                  <a:lnTo>
                    <a:pt x="3104" y="424"/>
                  </a:lnTo>
                  <a:lnTo>
                    <a:pt x="2070" y="636"/>
                  </a:lnTo>
                  <a:lnTo>
                    <a:pt x="1242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656" y="5937"/>
                  </a:lnTo>
                  <a:lnTo>
                    <a:pt x="2483" y="6361"/>
                  </a:lnTo>
                  <a:lnTo>
                    <a:pt x="3518" y="6785"/>
                  </a:lnTo>
                  <a:lnTo>
                    <a:pt x="4759" y="7209"/>
                  </a:lnTo>
                  <a:lnTo>
                    <a:pt x="8276" y="7209"/>
                  </a:lnTo>
                  <a:lnTo>
                    <a:pt x="9518" y="6785"/>
                  </a:lnTo>
                  <a:lnTo>
                    <a:pt x="10552" y="6573"/>
                  </a:lnTo>
                  <a:lnTo>
                    <a:pt x="11380" y="5937"/>
                  </a:lnTo>
                  <a:lnTo>
                    <a:pt x="12001" y="5301"/>
                  </a:lnTo>
                  <a:lnTo>
                    <a:pt x="12414" y="4665"/>
                  </a:lnTo>
                  <a:lnTo>
                    <a:pt x="12621" y="4029"/>
                  </a:lnTo>
                  <a:lnTo>
                    <a:pt x="12621" y="3181"/>
                  </a:lnTo>
                  <a:lnTo>
                    <a:pt x="12207" y="2544"/>
                  </a:lnTo>
                  <a:lnTo>
                    <a:pt x="11794" y="1908"/>
                  </a:lnTo>
                  <a:lnTo>
                    <a:pt x="10966" y="1272"/>
                  </a:lnTo>
                  <a:lnTo>
                    <a:pt x="10139" y="848"/>
                  </a:lnTo>
                  <a:lnTo>
                    <a:pt x="9104" y="424"/>
                  </a:lnTo>
                  <a:lnTo>
                    <a:pt x="7863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1412050" y="137800"/>
              <a:ext cx="232800" cy="137825"/>
            </a:xfrm>
            <a:custGeom>
              <a:avLst/>
              <a:gdLst/>
              <a:ahLst/>
              <a:cxnLst/>
              <a:rect l="0" t="0" r="0" b="0"/>
              <a:pathLst>
                <a:path w="9312" h="5513" extrusionOk="0">
                  <a:moveTo>
                    <a:pt x="4966" y="0"/>
                  </a:moveTo>
                  <a:lnTo>
                    <a:pt x="3104" y="212"/>
                  </a:lnTo>
                  <a:lnTo>
                    <a:pt x="1656" y="636"/>
                  </a:lnTo>
                  <a:lnTo>
                    <a:pt x="828" y="1060"/>
                  </a:lnTo>
                  <a:lnTo>
                    <a:pt x="415" y="1484"/>
                  </a:lnTo>
                  <a:lnTo>
                    <a:pt x="1" y="1908"/>
                  </a:lnTo>
                  <a:lnTo>
                    <a:pt x="1" y="2545"/>
                  </a:lnTo>
                  <a:lnTo>
                    <a:pt x="1" y="2969"/>
                  </a:lnTo>
                  <a:lnTo>
                    <a:pt x="208" y="3605"/>
                  </a:lnTo>
                  <a:lnTo>
                    <a:pt x="621" y="4029"/>
                  </a:lnTo>
                  <a:lnTo>
                    <a:pt x="1035" y="4453"/>
                  </a:lnTo>
                  <a:lnTo>
                    <a:pt x="1863" y="4877"/>
                  </a:lnTo>
                  <a:lnTo>
                    <a:pt x="2690" y="5089"/>
                  </a:lnTo>
                  <a:lnTo>
                    <a:pt x="4346" y="5513"/>
                  </a:lnTo>
                  <a:lnTo>
                    <a:pt x="6208" y="5301"/>
                  </a:lnTo>
                  <a:lnTo>
                    <a:pt x="7863" y="4877"/>
                  </a:lnTo>
                  <a:lnTo>
                    <a:pt x="8484" y="4453"/>
                  </a:lnTo>
                  <a:lnTo>
                    <a:pt x="8897" y="4029"/>
                  </a:lnTo>
                  <a:lnTo>
                    <a:pt x="9311" y="3605"/>
                  </a:lnTo>
                  <a:lnTo>
                    <a:pt x="9311" y="2969"/>
                  </a:lnTo>
                  <a:lnTo>
                    <a:pt x="9311" y="2545"/>
                  </a:lnTo>
                  <a:lnTo>
                    <a:pt x="9104" y="1908"/>
                  </a:lnTo>
                  <a:lnTo>
                    <a:pt x="8690" y="1484"/>
                  </a:lnTo>
                  <a:lnTo>
                    <a:pt x="8277" y="1060"/>
                  </a:lnTo>
                  <a:lnTo>
                    <a:pt x="7449" y="636"/>
                  </a:lnTo>
                  <a:lnTo>
                    <a:pt x="6621" y="424"/>
                  </a:lnTo>
                  <a:lnTo>
                    <a:pt x="4966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1313775" y="2273850"/>
              <a:ext cx="315550" cy="190825"/>
            </a:xfrm>
            <a:custGeom>
              <a:avLst/>
              <a:gdLst/>
              <a:ahLst/>
              <a:cxnLst/>
              <a:rect l="0" t="0" r="0" b="0"/>
              <a:pathLst>
                <a:path w="12622" h="7633" extrusionOk="0">
                  <a:moveTo>
                    <a:pt x="4346" y="0"/>
                  </a:moveTo>
                  <a:lnTo>
                    <a:pt x="3104" y="212"/>
                  </a:lnTo>
                  <a:lnTo>
                    <a:pt x="2070" y="424"/>
                  </a:lnTo>
                  <a:lnTo>
                    <a:pt x="1242" y="848"/>
                  </a:lnTo>
                  <a:lnTo>
                    <a:pt x="621" y="1484"/>
                  </a:lnTo>
                  <a:lnTo>
                    <a:pt x="208" y="2120"/>
                  </a:lnTo>
                  <a:lnTo>
                    <a:pt x="1" y="2756"/>
                  </a:lnTo>
                  <a:lnTo>
                    <a:pt x="208" y="3392"/>
                  </a:lnTo>
                  <a:lnTo>
                    <a:pt x="415" y="4240"/>
                  </a:lnTo>
                  <a:lnTo>
                    <a:pt x="828" y="4876"/>
                  </a:lnTo>
                  <a:lnTo>
                    <a:pt x="1656" y="5724"/>
                  </a:lnTo>
                  <a:lnTo>
                    <a:pt x="2483" y="6148"/>
                  </a:lnTo>
                  <a:lnTo>
                    <a:pt x="3518" y="6785"/>
                  </a:lnTo>
                  <a:lnTo>
                    <a:pt x="4552" y="7209"/>
                  </a:lnTo>
                  <a:lnTo>
                    <a:pt x="5794" y="7421"/>
                  </a:lnTo>
                  <a:lnTo>
                    <a:pt x="7035" y="7633"/>
                  </a:lnTo>
                  <a:lnTo>
                    <a:pt x="8277" y="7633"/>
                  </a:lnTo>
                  <a:lnTo>
                    <a:pt x="9518" y="7421"/>
                  </a:lnTo>
                  <a:lnTo>
                    <a:pt x="10346" y="6997"/>
                  </a:lnTo>
                  <a:lnTo>
                    <a:pt x="11173" y="6573"/>
                  </a:lnTo>
                  <a:lnTo>
                    <a:pt x="11794" y="6148"/>
                  </a:lnTo>
                  <a:lnTo>
                    <a:pt x="12415" y="5512"/>
                  </a:lnTo>
                  <a:lnTo>
                    <a:pt x="12621" y="4876"/>
                  </a:lnTo>
                  <a:lnTo>
                    <a:pt x="12415" y="4028"/>
                  </a:lnTo>
                  <a:lnTo>
                    <a:pt x="12208" y="3392"/>
                  </a:lnTo>
                  <a:lnTo>
                    <a:pt x="11587" y="2544"/>
                  </a:lnTo>
                  <a:lnTo>
                    <a:pt x="10966" y="1908"/>
                  </a:lnTo>
                  <a:lnTo>
                    <a:pt x="10139" y="1272"/>
                  </a:lnTo>
                  <a:lnTo>
                    <a:pt x="9104" y="848"/>
                  </a:lnTo>
                  <a:lnTo>
                    <a:pt x="7863" y="424"/>
                  </a:lnTo>
                  <a:lnTo>
                    <a:pt x="6828" y="212"/>
                  </a:lnTo>
                  <a:lnTo>
                    <a:pt x="5587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1344825" y="2242025"/>
              <a:ext cx="331050" cy="201450"/>
            </a:xfrm>
            <a:custGeom>
              <a:avLst/>
              <a:gdLst/>
              <a:ahLst/>
              <a:cxnLst/>
              <a:rect l="0" t="0" r="0" b="0"/>
              <a:pathLst>
                <a:path w="13242" h="8058" extrusionOk="0">
                  <a:moveTo>
                    <a:pt x="4552" y="1"/>
                  </a:moveTo>
                  <a:lnTo>
                    <a:pt x="3310" y="213"/>
                  </a:lnTo>
                  <a:lnTo>
                    <a:pt x="2276" y="637"/>
                  </a:lnTo>
                  <a:lnTo>
                    <a:pt x="1241" y="1061"/>
                  </a:lnTo>
                  <a:lnTo>
                    <a:pt x="621" y="1485"/>
                  </a:lnTo>
                  <a:lnTo>
                    <a:pt x="207" y="2121"/>
                  </a:lnTo>
                  <a:lnTo>
                    <a:pt x="0" y="2969"/>
                  </a:lnTo>
                  <a:lnTo>
                    <a:pt x="0" y="3817"/>
                  </a:lnTo>
                  <a:lnTo>
                    <a:pt x="207" y="4453"/>
                  </a:lnTo>
                  <a:lnTo>
                    <a:pt x="828" y="5301"/>
                  </a:lnTo>
                  <a:lnTo>
                    <a:pt x="1655" y="6149"/>
                  </a:lnTo>
                  <a:lnTo>
                    <a:pt x="2483" y="6785"/>
                  </a:lnTo>
                  <a:lnTo>
                    <a:pt x="3724" y="7209"/>
                  </a:lnTo>
                  <a:lnTo>
                    <a:pt x="4759" y="7633"/>
                  </a:lnTo>
                  <a:lnTo>
                    <a:pt x="6000" y="7846"/>
                  </a:lnTo>
                  <a:lnTo>
                    <a:pt x="7448" y="8058"/>
                  </a:lnTo>
                  <a:lnTo>
                    <a:pt x="8690" y="8058"/>
                  </a:lnTo>
                  <a:lnTo>
                    <a:pt x="9931" y="7846"/>
                  </a:lnTo>
                  <a:lnTo>
                    <a:pt x="10966" y="7633"/>
                  </a:lnTo>
                  <a:lnTo>
                    <a:pt x="11793" y="7209"/>
                  </a:lnTo>
                  <a:lnTo>
                    <a:pt x="12414" y="6573"/>
                  </a:lnTo>
                  <a:lnTo>
                    <a:pt x="13035" y="5937"/>
                  </a:lnTo>
                  <a:lnTo>
                    <a:pt x="13241" y="5301"/>
                  </a:lnTo>
                  <a:lnTo>
                    <a:pt x="13035" y="4453"/>
                  </a:lnTo>
                  <a:lnTo>
                    <a:pt x="12828" y="3605"/>
                  </a:lnTo>
                  <a:lnTo>
                    <a:pt x="12207" y="2757"/>
                  </a:lnTo>
                  <a:lnTo>
                    <a:pt x="11586" y="2121"/>
                  </a:lnTo>
                  <a:lnTo>
                    <a:pt x="10552" y="1485"/>
                  </a:lnTo>
                  <a:lnTo>
                    <a:pt x="9517" y="849"/>
                  </a:lnTo>
                  <a:lnTo>
                    <a:pt x="8276" y="425"/>
                  </a:lnTo>
                  <a:lnTo>
                    <a:pt x="7035" y="213"/>
                  </a:lnTo>
                  <a:lnTo>
                    <a:pt x="5793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1344825" y="2279150"/>
              <a:ext cx="310350" cy="185525"/>
            </a:xfrm>
            <a:custGeom>
              <a:avLst/>
              <a:gdLst/>
              <a:ahLst/>
              <a:cxnLst/>
              <a:rect l="0" t="0" r="0" b="0"/>
              <a:pathLst>
                <a:path w="12414" h="7421" extrusionOk="0">
                  <a:moveTo>
                    <a:pt x="2897" y="0"/>
                  </a:moveTo>
                  <a:lnTo>
                    <a:pt x="2069" y="424"/>
                  </a:lnTo>
                  <a:lnTo>
                    <a:pt x="1241" y="848"/>
                  </a:lnTo>
                  <a:lnTo>
                    <a:pt x="621" y="1272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0" y="3392"/>
                  </a:lnTo>
                  <a:lnTo>
                    <a:pt x="207" y="4028"/>
                  </a:lnTo>
                  <a:lnTo>
                    <a:pt x="828" y="4876"/>
                  </a:lnTo>
                  <a:lnTo>
                    <a:pt x="1448" y="5512"/>
                  </a:lnTo>
                  <a:lnTo>
                    <a:pt x="2276" y="6148"/>
                  </a:lnTo>
                  <a:lnTo>
                    <a:pt x="3310" y="6573"/>
                  </a:lnTo>
                  <a:lnTo>
                    <a:pt x="4552" y="6997"/>
                  </a:lnTo>
                  <a:lnTo>
                    <a:pt x="5586" y="7421"/>
                  </a:lnTo>
                  <a:lnTo>
                    <a:pt x="8069" y="7421"/>
                  </a:lnTo>
                  <a:lnTo>
                    <a:pt x="9310" y="7209"/>
                  </a:lnTo>
                  <a:lnTo>
                    <a:pt x="10345" y="6997"/>
                  </a:lnTo>
                  <a:lnTo>
                    <a:pt x="11173" y="6573"/>
                  </a:lnTo>
                  <a:lnTo>
                    <a:pt x="11793" y="6148"/>
                  </a:lnTo>
                  <a:lnTo>
                    <a:pt x="12207" y="5512"/>
                  </a:lnTo>
                  <a:lnTo>
                    <a:pt x="12414" y="4664"/>
                  </a:lnTo>
                  <a:lnTo>
                    <a:pt x="12207" y="4028"/>
                  </a:lnTo>
                  <a:lnTo>
                    <a:pt x="12000" y="3180"/>
                  </a:lnTo>
                  <a:lnTo>
                    <a:pt x="11586" y="2544"/>
                  </a:lnTo>
                  <a:lnTo>
                    <a:pt x="10759" y="1908"/>
                  </a:lnTo>
                  <a:lnTo>
                    <a:pt x="9931" y="1272"/>
                  </a:lnTo>
                  <a:lnTo>
                    <a:pt x="8897" y="636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381025" y="2342750"/>
              <a:ext cx="232775" cy="100725"/>
            </a:xfrm>
            <a:custGeom>
              <a:avLst/>
              <a:gdLst/>
              <a:ahLst/>
              <a:cxnLst/>
              <a:rect l="0" t="0" r="0" b="0"/>
              <a:pathLst>
                <a:path w="9311" h="4029" extrusionOk="0">
                  <a:moveTo>
                    <a:pt x="3518" y="0"/>
                  </a:moveTo>
                  <a:lnTo>
                    <a:pt x="2483" y="212"/>
                  </a:lnTo>
                  <a:lnTo>
                    <a:pt x="1242" y="424"/>
                  </a:lnTo>
                  <a:lnTo>
                    <a:pt x="0" y="848"/>
                  </a:lnTo>
                  <a:lnTo>
                    <a:pt x="207" y="1484"/>
                  </a:lnTo>
                  <a:lnTo>
                    <a:pt x="621" y="2120"/>
                  </a:lnTo>
                  <a:lnTo>
                    <a:pt x="1242" y="2544"/>
                  </a:lnTo>
                  <a:lnTo>
                    <a:pt x="2690" y="3392"/>
                  </a:lnTo>
                  <a:lnTo>
                    <a:pt x="4345" y="3817"/>
                  </a:lnTo>
                  <a:lnTo>
                    <a:pt x="6207" y="4029"/>
                  </a:lnTo>
                  <a:lnTo>
                    <a:pt x="7449" y="3604"/>
                  </a:lnTo>
                  <a:lnTo>
                    <a:pt x="8483" y="3180"/>
                  </a:lnTo>
                  <a:lnTo>
                    <a:pt x="9104" y="2332"/>
                  </a:lnTo>
                  <a:lnTo>
                    <a:pt x="9311" y="1908"/>
                  </a:lnTo>
                  <a:lnTo>
                    <a:pt x="9311" y="1484"/>
                  </a:lnTo>
                  <a:lnTo>
                    <a:pt x="7035" y="636"/>
                  </a:lnTo>
                  <a:lnTo>
                    <a:pt x="4759" y="212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381025" y="2300350"/>
              <a:ext cx="232775" cy="79525"/>
            </a:xfrm>
            <a:custGeom>
              <a:avLst/>
              <a:gdLst/>
              <a:ahLst/>
              <a:cxnLst/>
              <a:rect l="0" t="0" r="0" b="0"/>
              <a:pathLst>
                <a:path w="9311" h="3181" extrusionOk="0">
                  <a:moveTo>
                    <a:pt x="3104" y="0"/>
                  </a:moveTo>
                  <a:lnTo>
                    <a:pt x="1862" y="212"/>
                  </a:lnTo>
                  <a:lnTo>
                    <a:pt x="828" y="848"/>
                  </a:lnTo>
                  <a:lnTo>
                    <a:pt x="207" y="1484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1242" y="2120"/>
                  </a:lnTo>
                  <a:lnTo>
                    <a:pt x="2483" y="1908"/>
                  </a:lnTo>
                  <a:lnTo>
                    <a:pt x="3518" y="1696"/>
                  </a:lnTo>
                  <a:lnTo>
                    <a:pt x="4759" y="1908"/>
                  </a:lnTo>
                  <a:lnTo>
                    <a:pt x="7035" y="2332"/>
                  </a:lnTo>
                  <a:lnTo>
                    <a:pt x="9311" y="3180"/>
                  </a:lnTo>
                  <a:lnTo>
                    <a:pt x="9104" y="2544"/>
                  </a:lnTo>
                  <a:lnTo>
                    <a:pt x="8690" y="1908"/>
                  </a:lnTo>
                  <a:lnTo>
                    <a:pt x="8069" y="1484"/>
                  </a:lnTo>
                  <a:lnTo>
                    <a:pt x="6828" y="636"/>
                  </a:lnTo>
                  <a:lnTo>
                    <a:pt x="4966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2425850" y="17014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966" y="1"/>
                  </a:moveTo>
                  <a:lnTo>
                    <a:pt x="4345" y="213"/>
                  </a:lnTo>
                  <a:lnTo>
                    <a:pt x="3518" y="637"/>
                  </a:lnTo>
                  <a:lnTo>
                    <a:pt x="2276" y="1697"/>
                  </a:lnTo>
                  <a:lnTo>
                    <a:pt x="1035" y="3181"/>
                  </a:lnTo>
                  <a:lnTo>
                    <a:pt x="207" y="5089"/>
                  </a:lnTo>
                  <a:lnTo>
                    <a:pt x="0" y="5937"/>
                  </a:lnTo>
                  <a:lnTo>
                    <a:pt x="0" y="6785"/>
                  </a:lnTo>
                  <a:lnTo>
                    <a:pt x="0" y="7633"/>
                  </a:lnTo>
                  <a:lnTo>
                    <a:pt x="207" y="8269"/>
                  </a:lnTo>
                  <a:lnTo>
                    <a:pt x="621" y="8693"/>
                  </a:lnTo>
                  <a:lnTo>
                    <a:pt x="1035" y="8905"/>
                  </a:lnTo>
                  <a:lnTo>
                    <a:pt x="1656" y="9117"/>
                  </a:lnTo>
                  <a:lnTo>
                    <a:pt x="2897" y="9117"/>
                  </a:lnTo>
                  <a:lnTo>
                    <a:pt x="3518" y="8693"/>
                  </a:lnTo>
                  <a:lnTo>
                    <a:pt x="4966" y="7633"/>
                  </a:lnTo>
                  <a:lnTo>
                    <a:pt x="6000" y="5937"/>
                  </a:lnTo>
                  <a:lnTo>
                    <a:pt x="6828" y="4241"/>
                  </a:lnTo>
                  <a:lnTo>
                    <a:pt x="7035" y="3181"/>
                  </a:lnTo>
                  <a:lnTo>
                    <a:pt x="7035" y="2545"/>
                  </a:lnTo>
                  <a:lnTo>
                    <a:pt x="7035" y="1697"/>
                  </a:lnTo>
                  <a:lnTo>
                    <a:pt x="6828" y="1061"/>
                  </a:lnTo>
                  <a:lnTo>
                    <a:pt x="6621" y="637"/>
                  </a:lnTo>
                  <a:lnTo>
                    <a:pt x="6207" y="213"/>
                  </a:lnTo>
                  <a:lnTo>
                    <a:pt x="5587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415500" y="1659000"/>
              <a:ext cx="186225" cy="243850"/>
            </a:xfrm>
            <a:custGeom>
              <a:avLst/>
              <a:gdLst/>
              <a:ahLst/>
              <a:cxnLst/>
              <a:rect l="0" t="0" r="0" b="0"/>
              <a:pathLst>
                <a:path w="7449" h="9754" extrusionOk="0">
                  <a:moveTo>
                    <a:pt x="5173" y="0"/>
                  </a:moveTo>
                  <a:lnTo>
                    <a:pt x="4346" y="212"/>
                  </a:lnTo>
                  <a:lnTo>
                    <a:pt x="3725" y="636"/>
                  </a:lnTo>
                  <a:lnTo>
                    <a:pt x="2277" y="1697"/>
                  </a:lnTo>
                  <a:lnTo>
                    <a:pt x="1035" y="3393"/>
                  </a:lnTo>
                  <a:lnTo>
                    <a:pt x="621" y="4453"/>
                  </a:lnTo>
                  <a:lnTo>
                    <a:pt x="208" y="5301"/>
                  </a:lnTo>
                  <a:lnTo>
                    <a:pt x="1" y="6361"/>
                  </a:lnTo>
                  <a:lnTo>
                    <a:pt x="1" y="7209"/>
                  </a:lnTo>
                  <a:lnTo>
                    <a:pt x="1" y="8057"/>
                  </a:lnTo>
                  <a:lnTo>
                    <a:pt x="208" y="8693"/>
                  </a:lnTo>
                  <a:lnTo>
                    <a:pt x="621" y="9117"/>
                  </a:lnTo>
                  <a:lnTo>
                    <a:pt x="1035" y="9541"/>
                  </a:lnTo>
                  <a:lnTo>
                    <a:pt x="1656" y="9753"/>
                  </a:lnTo>
                  <a:lnTo>
                    <a:pt x="2277" y="9753"/>
                  </a:lnTo>
                  <a:lnTo>
                    <a:pt x="3104" y="9541"/>
                  </a:lnTo>
                  <a:lnTo>
                    <a:pt x="3725" y="9117"/>
                  </a:lnTo>
                  <a:lnTo>
                    <a:pt x="5173" y="8057"/>
                  </a:lnTo>
                  <a:lnTo>
                    <a:pt x="6414" y="6361"/>
                  </a:lnTo>
                  <a:lnTo>
                    <a:pt x="6828" y="5513"/>
                  </a:lnTo>
                  <a:lnTo>
                    <a:pt x="7242" y="4453"/>
                  </a:lnTo>
                  <a:lnTo>
                    <a:pt x="7449" y="3393"/>
                  </a:lnTo>
                  <a:lnTo>
                    <a:pt x="7449" y="2545"/>
                  </a:lnTo>
                  <a:lnTo>
                    <a:pt x="7449" y="1909"/>
                  </a:lnTo>
                  <a:lnTo>
                    <a:pt x="7242" y="1060"/>
                  </a:lnTo>
                  <a:lnTo>
                    <a:pt x="6828" y="636"/>
                  </a:lnTo>
                  <a:lnTo>
                    <a:pt x="6414" y="212"/>
                  </a:lnTo>
                  <a:lnTo>
                    <a:pt x="5794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436200" y="16855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138" y="0"/>
                  </a:moveTo>
                  <a:lnTo>
                    <a:pt x="3518" y="425"/>
                  </a:lnTo>
                  <a:lnTo>
                    <a:pt x="2276" y="1485"/>
                  </a:lnTo>
                  <a:lnTo>
                    <a:pt x="1035" y="3181"/>
                  </a:lnTo>
                  <a:lnTo>
                    <a:pt x="207" y="4877"/>
                  </a:lnTo>
                  <a:lnTo>
                    <a:pt x="0" y="5937"/>
                  </a:lnTo>
                  <a:lnTo>
                    <a:pt x="0" y="6573"/>
                  </a:lnTo>
                  <a:lnTo>
                    <a:pt x="0" y="7421"/>
                  </a:lnTo>
                  <a:lnTo>
                    <a:pt x="207" y="8057"/>
                  </a:lnTo>
                  <a:lnTo>
                    <a:pt x="621" y="8481"/>
                  </a:lnTo>
                  <a:lnTo>
                    <a:pt x="1035" y="8905"/>
                  </a:lnTo>
                  <a:lnTo>
                    <a:pt x="1655" y="9117"/>
                  </a:lnTo>
                  <a:lnTo>
                    <a:pt x="2276" y="9117"/>
                  </a:lnTo>
                  <a:lnTo>
                    <a:pt x="2897" y="8905"/>
                  </a:lnTo>
                  <a:lnTo>
                    <a:pt x="3518" y="8481"/>
                  </a:lnTo>
                  <a:lnTo>
                    <a:pt x="4966" y="7421"/>
                  </a:lnTo>
                  <a:lnTo>
                    <a:pt x="6000" y="5937"/>
                  </a:lnTo>
                  <a:lnTo>
                    <a:pt x="6828" y="4029"/>
                  </a:lnTo>
                  <a:lnTo>
                    <a:pt x="7035" y="3181"/>
                  </a:lnTo>
                  <a:lnTo>
                    <a:pt x="7035" y="2333"/>
                  </a:lnTo>
                  <a:lnTo>
                    <a:pt x="7035" y="1485"/>
                  </a:lnTo>
                  <a:lnTo>
                    <a:pt x="6828" y="1061"/>
                  </a:lnTo>
                  <a:lnTo>
                    <a:pt x="6621" y="425"/>
                  </a:lnTo>
                  <a:lnTo>
                    <a:pt x="6000" y="213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2456875" y="1712000"/>
              <a:ext cx="134525" cy="169650"/>
            </a:xfrm>
            <a:custGeom>
              <a:avLst/>
              <a:gdLst/>
              <a:ahLst/>
              <a:cxnLst/>
              <a:rect l="0" t="0" r="0" b="0"/>
              <a:pathLst>
                <a:path w="5381" h="6786" extrusionOk="0">
                  <a:moveTo>
                    <a:pt x="3725" y="1"/>
                  </a:moveTo>
                  <a:lnTo>
                    <a:pt x="2691" y="425"/>
                  </a:lnTo>
                  <a:lnTo>
                    <a:pt x="1656" y="1273"/>
                  </a:lnTo>
                  <a:lnTo>
                    <a:pt x="828" y="2333"/>
                  </a:lnTo>
                  <a:lnTo>
                    <a:pt x="208" y="3817"/>
                  </a:lnTo>
                  <a:lnTo>
                    <a:pt x="1" y="5089"/>
                  </a:lnTo>
                  <a:lnTo>
                    <a:pt x="208" y="6149"/>
                  </a:lnTo>
                  <a:lnTo>
                    <a:pt x="622" y="6361"/>
                  </a:lnTo>
                  <a:lnTo>
                    <a:pt x="828" y="6785"/>
                  </a:lnTo>
                  <a:lnTo>
                    <a:pt x="1656" y="6785"/>
                  </a:lnTo>
                  <a:lnTo>
                    <a:pt x="2691" y="6361"/>
                  </a:lnTo>
                  <a:lnTo>
                    <a:pt x="3725" y="5725"/>
                  </a:lnTo>
                  <a:lnTo>
                    <a:pt x="4553" y="4453"/>
                  </a:lnTo>
                  <a:lnTo>
                    <a:pt x="5173" y="3181"/>
                  </a:lnTo>
                  <a:lnTo>
                    <a:pt x="5380" y="1909"/>
                  </a:lnTo>
                  <a:lnTo>
                    <a:pt x="5173" y="849"/>
                  </a:lnTo>
                  <a:lnTo>
                    <a:pt x="4966" y="425"/>
                  </a:lnTo>
                  <a:lnTo>
                    <a:pt x="4553" y="213"/>
                  </a:lnTo>
                  <a:lnTo>
                    <a:pt x="413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460325" y="1436375"/>
              <a:ext cx="155200" cy="249150"/>
            </a:xfrm>
            <a:custGeom>
              <a:avLst/>
              <a:gdLst/>
              <a:ahLst/>
              <a:cxnLst/>
              <a:rect l="0" t="0" r="0" b="0"/>
              <a:pathLst>
                <a:path w="6208" h="9966" extrusionOk="0">
                  <a:moveTo>
                    <a:pt x="1449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8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5" y="5937"/>
                  </a:lnTo>
                  <a:lnTo>
                    <a:pt x="1242" y="7845"/>
                  </a:lnTo>
                  <a:lnTo>
                    <a:pt x="1863" y="8481"/>
                  </a:lnTo>
                  <a:lnTo>
                    <a:pt x="2484" y="9117"/>
                  </a:lnTo>
                  <a:lnTo>
                    <a:pt x="2897" y="9541"/>
                  </a:lnTo>
                  <a:lnTo>
                    <a:pt x="3518" y="9753"/>
                  </a:lnTo>
                  <a:lnTo>
                    <a:pt x="4139" y="9965"/>
                  </a:lnTo>
                  <a:lnTo>
                    <a:pt x="4759" y="9753"/>
                  </a:lnTo>
                  <a:lnTo>
                    <a:pt x="5173" y="9541"/>
                  </a:lnTo>
                  <a:lnTo>
                    <a:pt x="5587" y="8905"/>
                  </a:lnTo>
                  <a:lnTo>
                    <a:pt x="6001" y="8269"/>
                  </a:lnTo>
                  <a:lnTo>
                    <a:pt x="6001" y="7633"/>
                  </a:lnTo>
                  <a:lnTo>
                    <a:pt x="6208" y="5725"/>
                  </a:lnTo>
                  <a:lnTo>
                    <a:pt x="5794" y="3817"/>
                  </a:lnTo>
                  <a:lnTo>
                    <a:pt x="4966" y="2121"/>
                  </a:lnTo>
                  <a:lnTo>
                    <a:pt x="4346" y="1273"/>
                  </a:lnTo>
                  <a:lnTo>
                    <a:pt x="3725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486200" y="1446975"/>
              <a:ext cx="160375" cy="259750"/>
            </a:xfrm>
            <a:custGeom>
              <a:avLst/>
              <a:gdLst/>
              <a:ahLst/>
              <a:cxnLst/>
              <a:rect l="0" t="0" r="0" b="0"/>
              <a:pathLst>
                <a:path w="6415" h="10390" extrusionOk="0">
                  <a:moveTo>
                    <a:pt x="1655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7" y="1697"/>
                  </a:lnTo>
                  <a:lnTo>
                    <a:pt x="0" y="2333"/>
                  </a:lnTo>
                  <a:lnTo>
                    <a:pt x="0" y="4241"/>
                  </a:lnTo>
                  <a:lnTo>
                    <a:pt x="414" y="6361"/>
                  </a:lnTo>
                  <a:lnTo>
                    <a:pt x="828" y="7209"/>
                  </a:lnTo>
                  <a:lnTo>
                    <a:pt x="1449" y="8269"/>
                  </a:lnTo>
                  <a:lnTo>
                    <a:pt x="1862" y="8905"/>
                  </a:lnTo>
                  <a:lnTo>
                    <a:pt x="2483" y="9541"/>
                  </a:lnTo>
                  <a:lnTo>
                    <a:pt x="3104" y="10178"/>
                  </a:lnTo>
                  <a:lnTo>
                    <a:pt x="3724" y="10390"/>
                  </a:lnTo>
                  <a:lnTo>
                    <a:pt x="4966" y="10390"/>
                  </a:lnTo>
                  <a:lnTo>
                    <a:pt x="5380" y="9966"/>
                  </a:lnTo>
                  <a:lnTo>
                    <a:pt x="6000" y="9541"/>
                  </a:lnTo>
                  <a:lnTo>
                    <a:pt x="6207" y="8905"/>
                  </a:lnTo>
                  <a:lnTo>
                    <a:pt x="6414" y="8057"/>
                  </a:lnTo>
                  <a:lnTo>
                    <a:pt x="6414" y="6149"/>
                  </a:lnTo>
                  <a:lnTo>
                    <a:pt x="6000" y="4029"/>
                  </a:lnTo>
                  <a:lnTo>
                    <a:pt x="5793" y="3181"/>
                  </a:lnTo>
                  <a:lnTo>
                    <a:pt x="5173" y="2121"/>
                  </a:lnTo>
                  <a:lnTo>
                    <a:pt x="4552" y="1485"/>
                  </a:lnTo>
                  <a:lnTo>
                    <a:pt x="4138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470675" y="1457575"/>
              <a:ext cx="150025" cy="243850"/>
            </a:xfrm>
            <a:custGeom>
              <a:avLst/>
              <a:gdLst/>
              <a:ahLst/>
              <a:cxnLst/>
              <a:rect l="0" t="0" r="0" b="0"/>
              <a:pathLst>
                <a:path w="6001" h="9754" extrusionOk="0">
                  <a:moveTo>
                    <a:pt x="1449" y="1"/>
                  </a:moveTo>
                  <a:lnTo>
                    <a:pt x="828" y="425"/>
                  </a:lnTo>
                  <a:lnTo>
                    <a:pt x="414" y="849"/>
                  </a:lnTo>
                  <a:lnTo>
                    <a:pt x="207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4" y="5937"/>
                  </a:lnTo>
                  <a:lnTo>
                    <a:pt x="1242" y="7633"/>
                  </a:lnTo>
                  <a:lnTo>
                    <a:pt x="1656" y="8481"/>
                  </a:lnTo>
                  <a:lnTo>
                    <a:pt x="2276" y="9117"/>
                  </a:lnTo>
                  <a:lnTo>
                    <a:pt x="2897" y="9542"/>
                  </a:lnTo>
                  <a:lnTo>
                    <a:pt x="3518" y="9754"/>
                  </a:lnTo>
                  <a:lnTo>
                    <a:pt x="4552" y="9754"/>
                  </a:lnTo>
                  <a:lnTo>
                    <a:pt x="4966" y="9330"/>
                  </a:lnTo>
                  <a:lnTo>
                    <a:pt x="5380" y="8905"/>
                  </a:lnTo>
                  <a:lnTo>
                    <a:pt x="5794" y="8269"/>
                  </a:lnTo>
                  <a:lnTo>
                    <a:pt x="6001" y="7421"/>
                  </a:lnTo>
                  <a:lnTo>
                    <a:pt x="6001" y="5725"/>
                  </a:lnTo>
                  <a:lnTo>
                    <a:pt x="5587" y="3817"/>
                  </a:lnTo>
                  <a:lnTo>
                    <a:pt x="4759" y="2121"/>
                  </a:lnTo>
                  <a:lnTo>
                    <a:pt x="4345" y="1273"/>
                  </a:lnTo>
                  <a:lnTo>
                    <a:pt x="3725" y="637"/>
                  </a:lnTo>
                  <a:lnTo>
                    <a:pt x="3104" y="213"/>
                  </a:lnTo>
                  <a:lnTo>
                    <a:pt x="2483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486200" y="1489375"/>
              <a:ext cx="108650" cy="180250"/>
            </a:xfrm>
            <a:custGeom>
              <a:avLst/>
              <a:gdLst/>
              <a:ahLst/>
              <a:cxnLst/>
              <a:rect l="0" t="0" r="0" b="0"/>
              <a:pathLst>
                <a:path w="4346" h="7210" extrusionOk="0">
                  <a:moveTo>
                    <a:pt x="1449" y="1"/>
                  </a:moveTo>
                  <a:lnTo>
                    <a:pt x="1035" y="213"/>
                  </a:lnTo>
                  <a:lnTo>
                    <a:pt x="414" y="637"/>
                  </a:lnTo>
                  <a:lnTo>
                    <a:pt x="207" y="1697"/>
                  </a:lnTo>
                  <a:lnTo>
                    <a:pt x="0" y="2969"/>
                  </a:lnTo>
                  <a:lnTo>
                    <a:pt x="414" y="4453"/>
                  </a:lnTo>
                  <a:lnTo>
                    <a:pt x="1035" y="5725"/>
                  </a:lnTo>
                  <a:lnTo>
                    <a:pt x="1862" y="6785"/>
                  </a:lnTo>
                  <a:lnTo>
                    <a:pt x="2690" y="7209"/>
                  </a:lnTo>
                  <a:lnTo>
                    <a:pt x="3518" y="7209"/>
                  </a:lnTo>
                  <a:lnTo>
                    <a:pt x="3931" y="6997"/>
                  </a:lnTo>
                  <a:lnTo>
                    <a:pt x="4138" y="6573"/>
                  </a:lnTo>
                  <a:lnTo>
                    <a:pt x="4345" y="6573"/>
                  </a:lnTo>
                  <a:lnTo>
                    <a:pt x="4138" y="4665"/>
                  </a:lnTo>
                  <a:lnTo>
                    <a:pt x="3724" y="2969"/>
                  </a:lnTo>
                  <a:lnTo>
                    <a:pt x="2897" y="1485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522400" y="1489375"/>
              <a:ext cx="77600" cy="164350"/>
            </a:xfrm>
            <a:custGeom>
              <a:avLst/>
              <a:gdLst/>
              <a:ahLst/>
              <a:cxnLst/>
              <a:rect l="0" t="0" r="0" b="0"/>
              <a:pathLst>
                <a:path w="3104" h="6574" extrusionOk="0">
                  <a:moveTo>
                    <a:pt x="1" y="1"/>
                  </a:moveTo>
                  <a:lnTo>
                    <a:pt x="1449" y="1485"/>
                  </a:lnTo>
                  <a:lnTo>
                    <a:pt x="2276" y="2969"/>
                  </a:lnTo>
                  <a:lnTo>
                    <a:pt x="2690" y="4665"/>
                  </a:lnTo>
                  <a:lnTo>
                    <a:pt x="2897" y="6573"/>
                  </a:lnTo>
                  <a:lnTo>
                    <a:pt x="3104" y="5513"/>
                  </a:lnTo>
                  <a:lnTo>
                    <a:pt x="3104" y="4241"/>
                  </a:lnTo>
                  <a:lnTo>
                    <a:pt x="2897" y="2757"/>
                  </a:lnTo>
                  <a:lnTo>
                    <a:pt x="2276" y="1485"/>
                  </a:lnTo>
                  <a:lnTo>
                    <a:pt x="1863" y="849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1324125" y="567125"/>
              <a:ext cx="248300" cy="227950"/>
            </a:xfrm>
            <a:custGeom>
              <a:avLst/>
              <a:gdLst/>
              <a:ahLst/>
              <a:cxnLst/>
              <a:rect l="0" t="0" r="0" b="0"/>
              <a:pathLst>
                <a:path w="9932" h="9118" extrusionOk="0">
                  <a:moveTo>
                    <a:pt x="3932" y="1"/>
                  </a:moveTo>
                  <a:lnTo>
                    <a:pt x="3104" y="213"/>
                  </a:lnTo>
                  <a:lnTo>
                    <a:pt x="1656" y="1061"/>
                  </a:lnTo>
                  <a:lnTo>
                    <a:pt x="621" y="2121"/>
                  </a:lnTo>
                  <a:lnTo>
                    <a:pt x="1" y="3393"/>
                  </a:lnTo>
                  <a:lnTo>
                    <a:pt x="1242" y="2757"/>
                  </a:lnTo>
                  <a:lnTo>
                    <a:pt x="2069" y="2545"/>
                  </a:lnTo>
                  <a:lnTo>
                    <a:pt x="3932" y="2545"/>
                  </a:lnTo>
                  <a:lnTo>
                    <a:pt x="4966" y="2757"/>
                  </a:lnTo>
                  <a:lnTo>
                    <a:pt x="5794" y="3393"/>
                  </a:lnTo>
                  <a:lnTo>
                    <a:pt x="6621" y="4029"/>
                  </a:lnTo>
                  <a:lnTo>
                    <a:pt x="7242" y="4665"/>
                  </a:lnTo>
                  <a:lnTo>
                    <a:pt x="7656" y="5513"/>
                  </a:lnTo>
                  <a:lnTo>
                    <a:pt x="7863" y="6361"/>
                  </a:lnTo>
                  <a:lnTo>
                    <a:pt x="8069" y="7421"/>
                  </a:lnTo>
                  <a:lnTo>
                    <a:pt x="8069" y="8269"/>
                  </a:lnTo>
                  <a:lnTo>
                    <a:pt x="7863" y="9117"/>
                  </a:lnTo>
                  <a:lnTo>
                    <a:pt x="8690" y="8269"/>
                  </a:lnTo>
                  <a:lnTo>
                    <a:pt x="9311" y="7421"/>
                  </a:lnTo>
                  <a:lnTo>
                    <a:pt x="9725" y="6149"/>
                  </a:lnTo>
                  <a:lnTo>
                    <a:pt x="9932" y="5089"/>
                  </a:lnTo>
                  <a:lnTo>
                    <a:pt x="9725" y="4029"/>
                  </a:lnTo>
                  <a:lnTo>
                    <a:pt x="9518" y="3181"/>
                  </a:lnTo>
                  <a:lnTo>
                    <a:pt x="9104" y="2333"/>
                  </a:lnTo>
                  <a:lnTo>
                    <a:pt x="8483" y="1485"/>
                  </a:lnTo>
                  <a:lnTo>
                    <a:pt x="7656" y="849"/>
                  </a:lnTo>
                  <a:lnTo>
                    <a:pt x="6828" y="425"/>
                  </a:lnTo>
                  <a:lnTo>
                    <a:pt x="5794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2405150" y="1378075"/>
              <a:ext cx="165550" cy="148450"/>
            </a:xfrm>
            <a:custGeom>
              <a:avLst/>
              <a:gdLst/>
              <a:ahLst/>
              <a:cxnLst/>
              <a:rect l="0" t="0" r="0" b="0"/>
              <a:pathLst>
                <a:path w="6622" h="5938" extrusionOk="0">
                  <a:moveTo>
                    <a:pt x="3311" y="1"/>
                  </a:moveTo>
                  <a:lnTo>
                    <a:pt x="2277" y="213"/>
                  </a:lnTo>
                  <a:lnTo>
                    <a:pt x="1242" y="637"/>
                  </a:lnTo>
                  <a:lnTo>
                    <a:pt x="622" y="1273"/>
                  </a:lnTo>
                  <a:lnTo>
                    <a:pt x="1" y="2121"/>
                  </a:lnTo>
                  <a:lnTo>
                    <a:pt x="1035" y="1697"/>
                  </a:lnTo>
                  <a:lnTo>
                    <a:pt x="2070" y="1485"/>
                  </a:lnTo>
                  <a:lnTo>
                    <a:pt x="2691" y="1697"/>
                  </a:lnTo>
                  <a:lnTo>
                    <a:pt x="3311" y="1909"/>
                  </a:lnTo>
                  <a:lnTo>
                    <a:pt x="4553" y="2545"/>
                  </a:lnTo>
                  <a:lnTo>
                    <a:pt x="4966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877"/>
                  </a:lnTo>
                  <a:lnTo>
                    <a:pt x="6622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485"/>
                  </a:lnTo>
                  <a:lnTo>
                    <a:pt x="5587" y="849"/>
                  </a:lnTo>
                  <a:lnTo>
                    <a:pt x="455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1153425" y="2014125"/>
              <a:ext cx="165550" cy="148425"/>
            </a:xfrm>
            <a:custGeom>
              <a:avLst/>
              <a:gdLst/>
              <a:ahLst/>
              <a:cxnLst/>
              <a:rect l="0" t="0" r="0" b="0"/>
              <a:pathLst>
                <a:path w="6622" h="5937" extrusionOk="0">
                  <a:moveTo>
                    <a:pt x="2070" y="0"/>
                  </a:moveTo>
                  <a:lnTo>
                    <a:pt x="1242" y="636"/>
                  </a:lnTo>
                  <a:lnTo>
                    <a:pt x="415" y="1272"/>
                  </a:lnTo>
                  <a:lnTo>
                    <a:pt x="1" y="2121"/>
                  </a:lnTo>
                  <a:lnTo>
                    <a:pt x="829" y="1696"/>
                  </a:lnTo>
                  <a:lnTo>
                    <a:pt x="2070" y="1484"/>
                  </a:lnTo>
                  <a:lnTo>
                    <a:pt x="2691" y="1696"/>
                  </a:lnTo>
                  <a:lnTo>
                    <a:pt x="3311" y="1696"/>
                  </a:lnTo>
                  <a:lnTo>
                    <a:pt x="4346" y="2545"/>
                  </a:lnTo>
                  <a:lnTo>
                    <a:pt x="4760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665"/>
                  </a:lnTo>
                  <a:lnTo>
                    <a:pt x="6415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272"/>
                  </a:lnTo>
                  <a:lnTo>
                    <a:pt x="5587" y="848"/>
                  </a:lnTo>
                  <a:lnTo>
                    <a:pt x="4553" y="212"/>
                  </a:lnTo>
                  <a:lnTo>
                    <a:pt x="3932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713775" y="1770300"/>
              <a:ext cx="186225" cy="217350"/>
            </a:xfrm>
            <a:custGeom>
              <a:avLst/>
              <a:gdLst/>
              <a:ahLst/>
              <a:cxnLst/>
              <a:rect l="0" t="0" r="0" b="0"/>
              <a:pathLst>
                <a:path w="7449" h="8694" extrusionOk="0">
                  <a:moveTo>
                    <a:pt x="3725" y="1"/>
                  </a:moveTo>
                  <a:lnTo>
                    <a:pt x="2897" y="213"/>
                  </a:lnTo>
                  <a:lnTo>
                    <a:pt x="2277" y="213"/>
                  </a:lnTo>
                  <a:lnTo>
                    <a:pt x="1449" y="637"/>
                  </a:lnTo>
                  <a:lnTo>
                    <a:pt x="1035" y="1061"/>
                  </a:lnTo>
                  <a:lnTo>
                    <a:pt x="621" y="1697"/>
                  </a:lnTo>
                  <a:lnTo>
                    <a:pt x="208" y="2545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1" y="4877"/>
                  </a:lnTo>
                  <a:lnTo>
                    <a:pt x="208" y="5725"/>
                  </a:lnTo>
                  <a:lnTo>
                    <a:pt x="621" y="6573"/>
                  </a:lnTo>
                  <a:lnTo>
                    <a:pt x="1035" y="7209"/>
                  </a:lnTo>
                  <a:lnTo>
                    <a:pt x="1656" y="7633"/>
                  </a:lnTo>
                  <a:lnTo>
                    <a:pt x="2277" y="8269"/>
                  </a:lnTo>
                  <a:lnTo>
                    <a:pt x="3104" y="8481"/>
                  </a:lnTo>
                  <a:lnTo>
                    <a:pt x="3725" y="8693"/>
                  </a:lnTo>
                  <a:lnTo>
                    <a:pt x="4552" y="8481"/>
                  </a:lnTo>
                  <a:lnTo>
                    <a:pt x="5173" y="8481"/>
                  </a:lnTo>
                  <a:lnTo>
                    <a:pt x="6001" y="8057"/>
                  </a:lnTo>
                  <a:lnTo>
                    <a:pt x="6415" y="7633"/>
                  </a:lnTo>
                  <a:lnTo>
                    <a:pt x="6828" y="6997"/>
                  </a:lnTo>
                  <a:lnTo>
                    <a:pt x="7242" y="6149"/>
                  </a:lnTo>
                  <a:lnTo>
                    <a:pt x="7449" y="5513"/>
                  </a:lnTo>
                  <a:lnTo>
                    <a:pt x="7449" y="4665"/>
                  </a:lnTo>
                  <a:lnTo>
                    <a:pt x="7449" y="3817"/>
                  </a:lnTo>
                  <a:lnTo>
                    <a:pt x="7242" y="2969"/>
                  </a:lnTo>
                  <a:lnTo>
                    <a:pt x="6828" y="2121"/>
                  </a:lnTo>
                  <a:lnTo>
                    <a:pt x="6415" y="1485"/>
                  </a:lnTo>
                  <a:lnTo>
                    <a:pt x="5794" y="1061"/>
                  </a:lnTo>
                  <a:lnTo>
                    <a:pt x="5173" y="637"/>
                  </a:lnTo>
                  <a:lnTo>
                    <a:pt x="4346" y="213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1427575" y="1796800"/>
              <a:ext cx="574150" cy="307450"/>
            </a:xfrm>
            <a:custGeom>
              <a:avLst/>
              <a:gdLst/>
              <a:ahLst/>
              <a:cxnLst/>
              <a:rect l="0" t="0" r="0" b="0"/>
              <a:pathLst>
                <a:path w="22966" h="12298" extrusionOk="0">
                  <a:moveTo>
                    <a:pt x="207" y="1"/>
                  </a:moveTo>
                  <a:lnTo>
                    <a:pt x="0" y="213"/>
                  </a:lnTo>
                  <a:lnTo>
                    <a:pt x="0" y="425"/>
                  </a:lnTo>
                  <a:lnTo>
                    <a:pt x="207" y="1061"/>
                  </a:lnTo>
                  <a:lnTo>
                    <a:pt x="828" y="2757"/>
                  </a:lnTo>
                  <a:lnTo>
                    <a:pt x="2069" y="5089"/>
                  </a:lnTo>
                  <a:lnTo>
                    <a:pt x="2897" y="6573"/>
                  </a:lnTo>
                  <a:lnTo>
                    <a:pt x="4138" y="7845"/>
                  </a:lnTo>
                  <a:lnTo>
                    <a:pt x="5380" y="8905"/>
                  </a:lnTo>
                  <a:lnTo>
                    <a:pt x="6828" y="10177"/>
                  </a:lnTo>
                  <a:lnTo>
                    <a:pt x="8690" y="11026"/>
                  </a:lnTo>
                  <a:lnTo>
                    <a:pt x="10759" y="11662"/>
                  </a:lnTo>
                  <a:lnTo>
                    <a:pt x="13035" y="12086"/>
                  </a:lnTo>
                  <a:lnTo>
                    <a:pt x="15725" y="12298"/>
                  </a:lnTo>
                  <a:lnTo>
                    <a:pt x="18621" y="12086"/>
                  </a:lnTo>
                  <a:lnTo>
                    <a:pt x="21931" y="11238"/>
                  </a:lnTo>
                  <a:lnTo>
                    <a:pt x="22345" y="11238"/>
                  </a:lnTo>
                  <a:lnTo>
                    <a:pt x="22759" y="11026"/>
                  </a:lnTo>
                  <a:lnTo>
                    <a:pt x="22966" y="10814"/>
                  </a:lnTo>
                  <a:lnTo>
                    <a:pt x="22966" y="10602"/>
                  </a:lnTo>
                  <a:lnTo>
                    <a:pt x="22759" y="10177"/>
                  </a:lnTo>
                  <a:lnTo>
                    <a:pt x="22138" y="9965"/>
                  </a:lnTo>
                  <a:lnTo>
                    <a:pt x="20483" y="9329"/>
                  </a:lnTo>
                  <a:lnTo>
                    <a:pt x="15931" y="7633"/>
                  </a:lnTo>
                  <a:lnTo>
                    <a:pt x="9311" y="4453"/>
                  </a:lnTo>
                  <a:lnTo>
                    <a:pt x="5380" y="2545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2162050" y="1547700"/>
              <a:ext cx="232800" cy="174925"/>
            </a:xfrm>
            <a:custGeom>
              <a:avLst/>
              <a:gdLst/>
              <a:ahLst/>
              <a:cxnLst/>
              <a:rect l="0" t="0" r="0" b="0"/>
              <a:pathLst>
                <a:path w="9312" h="6997" extrusionOk="0">
                  <a:moveTo>
                    <a:pt x="1449" y="0"/>
                  </a:moveTo>
                  <a:lnTo>
                    <a:pt x="1" y="424"/>
                  </a:lnTo>
                  <a:lnTo>
                    <a:pt x="1449" y="424"/>
                  </a:lnTo>
                  <a:lnTo>
                    <a:pt x="2690" y="636"/>
                  </a:lnTo>
                  <a:lnTo>
                    <a:pt x="3725" y="1060"/>
                  </a:lnTo>
                  <a:lnTo>
                    <a:pt x="4759" y="1484"/>
                  </a:lnTo>
                  <a:lnTo>
                    <a:pt x="6415" y="2544"/>
                  </a:lnTo>
                  <a:lnTo>
                    <a:pt x="7449" y="3604"/>
                  </a:lnTo>
                  <a:lnTo>
                    <a:pt x="8484" y="4876"/>
                  </a:lnTo>
                  <a:lnTo>
                    <a:pt x="8897" y="5937"/>
                  </a:lnTo>
                  <a:lnTo>
                    <a:pt x="9311" y="6997"/>
                  </a:lnTo>
                  <a:lnTo>
                    <a:pt x="9104" y="5300"/>
                  </a:lnTo>
                  <a:lnTo>
                    <a:pt x="8897" y="3816"/>
                  </a:lnTo>
                  <a:lnTo>
                    <a:pt x="8277" y="2756"/>
                  </a:lnTo>
                  <a:lnTo>
                    <a:pt x="7656" y="1696"/>
                  </a:lnTo>
                  <a:lnTo>
                    <a:pt x="7035" y="1060"/>
                  </a:lnTo>
                  <a:lnTo>
                    <a:pt x="6208" y="636"/>
                  </a:lnTo>
                  <a:lnTo>
                    <a:pt x="5380" y="212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1324125" y="1245575"/>
              <a:ext cx="284500" cy="111325"/>
            </a:xfrm>
            <a:custGeom>
              <a:avLst/>
              <a:gdLst/>
              <a:ahLst/>
              <a:cxnLst/>
              <a:rect l="0" t="0" r="0" b="0"/>
              <a:pathLst>
                <a:path w="11380" h="4453" extrusionOk="0">
                  <a:moveTo>
                    <a:pt x="4759" y="0"/>
                  </a:moveTo>
                  <a:lnTo>
                    <a:pt x="3932" y="212"/>
                  </a:lnTo>
                  <a:lnTo>
                    <a:pt x="2276" y="848"/>
                  </a:lnTo>
                  <a:lnTo>
                    <a:pt x="1035" y="1696"/>
                  </a:lnTo>
                  <a:lnTo>
                    <a:pt x="1" y="2544"/>
                  </a:lnTo>
                  <a:lnTo>
                    <a:pt x="1242" y="2120"/>
                  </a:lnTo>
                  <a:lnTo>
                    <a:pt x="2483" y="1696"/>
                  </a:lnTo>
                  <a:lnTo>
                    <a:pt x="3518" y="1484"/>
                  </a:lnTo>
                  <a:lnTo>
                    <a:pt x="4552" y="1484"/>
                  </a:lnTo>
                  <a:lnTo>
                    <a:pt x="6621" y="1696"/>
                  </a:lnTo>
                  <a:lnTo>
                    <a:pt x="8276" y="2120"/>
                  </a:lnTo>
                  <a:lnTo>
                    <a:pt x="9518" y="2969"/>
                  </a:lnTo>
                  <a:lnTo>
                    <a:pt x="10552" y="3605"/>
                  </a:lnTo>
                  <a:lnTo>
                    <a:pt x="11380" y="4453"/>
                  </a:lnTo>
                  <a:lnTo>
                    <a:pt x="10345" y="2969"/>
                  </a:lnTo>
                  <a:lnTo>
                    <a:pt x="9518" y="1908"/>
                  </a:lnTo>
                  <a:lnTo>
                    <a:pt x="8483" y="1060"/>
                  </a:lnTo>
                  <a:lnTo>
                    <a:pt x="7449" y="424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1339650" y="1383375"/>
              <a:ext cx="279325" cy="323350"/>
            </a:xfrm>
            <a:custGeom>
              <a:avLst/>
              <a:gdLst/>
              <a:ahLst/>
              <a:cxnLst/>
              <a:rect l="0" t="0" r="0" b="0"/>
              <a:pathLst>
                <a:path w="11173" h="12934" extrusionOk="0">
                  <a:moveTo>
                    <a:pt x="4759" y="1"/>
                  </a:moveTo>
                  <a:lnTo>
                    <a:pt x="3724" y="213"/>
                  </a:lnTo>
                  <a:lnTo>
                    <a:pt x="2690" y="849"/>
                  </a:lnTo>
                  <a:lnTo>
                    <a:pt x="2069" y="1485"/>
                  </a:lnTo>
                  <a:lnTo>
                    <a:pt x="1448" y="2333"/>
                  </a:lnTo>
                  <a:lnTo>
                    <a:pt x="1035" y="3181"/>
                  </a:lnTo>
                  <a:lnTo>
                    <a:pt x="621" y="4241"/>
                  </a:lnTo>
                  <a:lnTo>
                    <a:pt x="207" y="6361"/>
                  </a:lnTo>
                  <a:lnTo>
                    <a:pt x="0" y="8269"/>
                  </a:lnTo>
                  <a:lnTo>
                    <a:pt x="207" y="10177"/>
                  </a:lnTo>
                  <a:lnTo>
                    <a:pt x="1862" y="10177"/>
                  </a:lnTo>
                  <a:lnTo>
                    <a:pt x="3311" y="10601"/>
                  </a:lnTo>
                  <a:lnTo>
                    <a:pt x="4966" y="11025"/>
                  </a:lnTo>
                  <a:lnTo>
                    <a:pt x="6207" y="11449"/>
                  </a:lnTo>
                  <a:lnTo>
                    <a:pt x="8069" y="12510"/>
                  </a:lnTo>
                  <a:lnTo>
                    <a:pt x="8897" y="12934"/>
                  </a:lnTo>
                  <a:lnTo>
                    <a:pt x="9724" y="11449"/>
                  </a:lnTo>
                  <a:lnTo>
                    <a:pt x="10552" y="9753"/>
                  </a:lnTo>
                  <a:lnTo>
                    <a:pt x="10966" y="8481"/>
                  </a:lnTo>
                  <a:lnTo>
                    <a:pt x="11173" y="7209"/>
                  </a:lnTo>
                  <a:lnTo>
                    <a:pt x="11173" y="5937"/>
                  </a:lnTo>
                  <a:lnTo>
                    <a:pt x="10966" y="4877"/>
                  </a:lnTo>
                  <a:lnTo>
                    <a:pt x="10759" y="4029"/>
                  </a:lnTo>
                  <a:lnTo>
                    <a:pt x="10345" y="3181"/>
                  </a:lnTo>
                  <a:lnTo>
                    <a:pt x="9517" y="1909"/>
                  </a:lnTo>
                  <a:lnTo>
                    <a:pt x="8483" y="1061"/>
                  </a:lnTo>
                  <a:lnTo>
                    <a:pt x="7448" y="425"/>
                  </a:lnTo>
                  <a:lnTo>
                    <a:pt x="6000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1360325" y="1399275"/>
              <a:ext cx="243125" cy="291550"/>
            </a:xfrm>
            <a:custGeom>
              <a:avLst/>
              <a:gdLst/>
              <a:ahLst/>
              <a:cxnLst/>
              <a:rect l="0" t="0" r="0" b="0"/>
              <a:pathLst>
                <a:path w="9725" h="11662" extrusionOk="0">
                  <a:moveTo>
                    <a:pt x="3932" y="1"/>
                  </a:moveTo>
                  <a:lnTo>
                    <a:pt x="3104" y="213"/>
                  </a:lnTo>
                  <a:lnTo>
                    <a:pt x="2277" y="637"/>
                  </a:lnTo>
                  <a:lnTo>
                    <a:pt x="1656" y="1273"/>
                  </a:lnTo>
                  <a:lnTo>
                    <a:pt x="1035" y="1909"/>
                  </a:lnTo>
                  <a:lnTo>
                    <a:pt x="621" y="2757"/>
                  </a:lnTo>
                  <a:lnTo>
                    <a:pt x="415" y="3605"/>
                  </a:lnTo>
                  <a:lnTo>
                    <a:pt x="1" y="5301"/>
                  </a:lnTo>
                  <a:lnTo>
                    <a:pt x="1" y="6997"/>
                  </a:lnTo>
                  <a:lnTo>
                    <a:pt x="1" y="8693"/>
                  </a:lnTo>
                  <a:lnTo>
                    <a:pt x="1449" y="8905"/>
                  </a:lnTo>
                  <a:lnTo>
                    <a:pt x="2897" y="9329"/>
                  </a:lnTo>
                  <a:lnTo>
                    <a:pt x="5380" y="10389"/>
                  </a:lnTo>
                  <a:lnTo>
                    <a:pt x="7035" y="11237"/>
                  </a:lnTo>
                  <a:lnTo>
                    <a:pt x="7656" y="11662"/>
                  </a:lnTo>
                  <a:lnTo>
                    <a:pt x="8484" y="10177"/>
                  </a:lnTo>
                  <a:lnTo>
                    <a:pt x="9104" y="8693"/>
                  </a:lnTo>
                  <a:lnTo>
                    <a:pt x="9518" y="7421"/>
                  </a:lnTo>
                  <a:lnTo>
                    <a:pt x="9725" y="6361"/>
                  </a:lnTo>
                  <a:lnTo>
                    <a:pt x="9725" y="5301"/>
                  </a:lnTo>
                  <a:lnTo>
                    <a:pt x="9725" y="4453"/>
                  </a:lnTo>
                  <a:lnTo>
                    <a:pt x="9311" y="3605"/>
                  </a:lnTo>
                  <a:lnTo>
                    <a:pt x="9104" y="2969"/>
                  </a:lnTo>
                  <a:lnTo>
                    <a:pt x="8277" y="1909"/>
                  </a:lnTo>
                  <a:lnTo>
                    <a:pt x="7449" y="1061"/>
                  </a:lnTo>
                  <a:lnTo>
                    <a:pt x="6415" y="425"/>
                  </a:lnTo>
                  <a:lnTo>
                    <a:pt x="517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1287925" y="1621900"/>
              <a:ext cx="108650" cy="21225"/>
            </a:xfrm>
            <a:custGeom>
              <a:avLst/>
              <a:gdLst/>
              <a:ahLst/>
              <a:cxnLst/>
              <a:rect l="0" t="0" r="0" b="0"/>
              <a:pathLst>
                <a:path w="4346" h="849" extrusionOk="0">
                  <a:moveTo>
                    <a:pt x="2276" y="0"/>
                  </a:moveTo>
                  <a:lnTo>
                    <a:pt x="1035" y="212"/>
                  </a:lnTo>
                  <a:lnTo>
                    <a:pt x="207" y="424"/>
                  </a:lnTo>
                  <a:lnTo>
                    <a:pt x="0" y="636"/>
                  </a:lnTo>
                  <a:lnTo>
                    <a:pt x="1035" y="424"/>
                  </a:lnTo>
                  <a:lnTo>
                    <a:pt x="2483" y="636"/>
                  </a:lnTo>
                  <a:lnTo>
                    <a:pt x="4345" y="848"/>
                  </a:lnTo>
                  <a:lnTo>
                    <a:pt x="4345" y="848"/>
                  </a:lnTo>
                  <a:lnTo>
                    <a:pt x="4138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1355150" y="1457575"/>
              <a:ext cx="186250" cy="201450"/>
            </a:xfrm>
            <a:custGeom>
              <a:avLst/>
              <a:gdLst/>
              <a:ahLst/>
              <a:cxnLst/>
              <a:rect l="0" t="0" r="0" b="0"/>
              <a:pathLst>
                <a:path w="7450" h="8058" extrusionOk="0">
                  <a:moveTo>
                    <a:pt x="2484" y="1"/>
                  </a:moveTo>
                  <a:lnTo>
                    <a:pt x="1863" y="213"/>
                  </a:lnTo>
                  <a:lnTo>
                    <a:pt x="828" y="637"/>
                  </a:lnTo>
                  <a:lnTo>
                    <a:pt x="622" y="849"/>
                  </a:lnTo>
                  <a:lnTo>
                    <a:pt x="1" y="2969"/>
                  </a:lnTo>
                  <a:lnTo>
                    <a:pt x="1" y="4877"/>
                  </a:lnTo>
                  <a:lnTo>
                    <a:pt x="1" y="5725"/>
                  </a:lnTo>
                  <a:lnTo>
                    <a:pt x="208" y="6361"/>
                  </a:lnTo>
                  <a:lnTo>
                    <a:pt x="1656" y="6785"/>
                  </a:lnTo>
                  <a:lnTo>
                    <a:pt x="5587" y="8057"/>
                  </a:lnTo>
                  <a:lnTo>
                    <a:pt x="6208" y="7421"/>
                  </a:lnTo>
                  <a:lnTo>
                    <a:pt x="6622" y="6573"/>
                  </a:lnTo>
                  <a:lnTo>
                    <a:pt x="7035" y="5513"/>
                  </a:lnTo>
                  <a:lnTo>
                    <a:pt x="7449" y="4241"/>
                  </a:lnTo>
                  <a:lnTo>
                    <a:pt x="7242" y="2969"/>
                  </a:lnTo>
                  <a:lnTo>
                    <a:pt x="7035" y="2333"/>
                  </a:lnTo>
                  <a:lnTo>
                    <a:pt x="6622" y="1909"/>
                  </a:lnTo>
                  <a:lnTo>
                    <a:pt x="6208" y="1273"/>
                  </a:lnTo>
                  <a:lnTo>
                    <a:pt x="5380" y="849"/>
                  </a:lnTo>
                  <a:lnTo>
                    <a:pt x="4346" y="213"/>
                  </a:lnTo>
                  <a:lnTo>
                    <a:pt x="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1970675" y="1627200"/>
              <a:ext cx="289675" cy="318050"/>
            </a:xfrm>
            <a:custGeom>
              <a:avLst/>
              <a:gdLst/>
              <a:ahLst/>
              <a:cxnLst/>
              <a:rect l="0" t="0" r="0" b="0"/>
              <a:pathLst>
                <a:path w="11587" h="12722" extrusionOk="0">
                  <a:moveTo>
                    <a:pt x="5380" y="0"/>
                  </a:moveTo>
                  <a:lnTo>
                    <a:pt x="3932" y="424"/>
                  </a:lnTo>
                  <a:lnTo>
                    <a:pt x="3311" y="636"/>
                  </a:lnTo>
                  <a:lnTo>
                    <a:pt x="2483" y="1272"/>
                  </a:lnTo>
                  <a:lnTo>
                    <a:pt x="1863" y="1908"/>
                  </a:lnTo>
                  <a:lnTo>
                    <a:pt x="1242" y="2969"/>
                  </a:lnTo>
                  <a:lnTo>
                    <a:pt x="828" y="4029"/>
                  </a:lnTo>
                  <a:lnTo>
                    <a:pt x="414" y="5513"/>
                  </a:lnTo>
                  <a:lnTo>
                    <a:pt x="207" y="7209"/>
                  </a:lnTo>
                  <a:lnTo>
                    <a:pt x="1" y="9329"/>
                  </a:lnTo>
                  <a:lnTo>
                    <a:pt x="828" y="9541"/>
                  </a:lnTo>
                  <a:lnTo>
                    <a:pt x="2897" y="9965"/>
                  </a:lnTo>
                  <a:lnTo>
                    <a:pt x="5587" y="11025"/>
                  </a:lnTo>
                  <a:lnTo>
                    <a:pt x="7035" y="11873"/>
                  </a:lnTo>
                  <a:lnTo>
                    <a:pt x="8483" y="12721"/>
                  </a:lnTo>
                  <a:lnTo>
                    <a:pt x="9518" y="11237"/>
                  </a:lnTo>
                  <a:lnTo>
                    <a:pt x="10552" y="9541"/>
                  </a:lnTo>
                  <a:lnTo>
                    <a:pt x="11173" y="7633"/>
                  </a:lnTo>
                  <a:lnTo>
                    <a:pt x="11587" y="6573"/>
                  </a:lnTo>
                  <a:lnTo>
                    <a:pt x="11587" y="5513"/>
                  </a:lnTo>
                  <a:lnTo>
                    <a:pt x="11587" y="4453"/>
                  </a:lnTo>
                  <a:lnTo>
                    <a:pt x="11380" y="3605"/>
                  </a:lnTo>
                  <a:lnTo>
                    <a:pt x="10966" y="2545"/>
                  </a:lnTo>
                  <a:lnTo>
                    <a:pt x="10139" y="1696"/>
                  </a:lnTo>
                  <a:lnTo>
                    <a:pt x="9104" y="848"/>
                  </a:lnTo>
                  <a:lnTo>
                    <a:pt x="7863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986200" y="1643100"/>
              <a:ext cx="263800" cy="275650"/>
            </a:xfrm>
            <a:custGeom>
              <a:avLst/>
              <a:gdLst/>
              <a:ahLst/>
              <a:cxnLst/>
              <a:rect l="0" t="0" r="0" b="0"/>
              <a:pathLst>
                <a:path w="10552" h="11026" extrusionOk="0">
                  <a:moveTo>
                    <a:pt x="4759" y="0"/>
                  </a:moveTo>
                  <a:lnTo>
                    <a:pt x="3518" y="212"/>
                  </a:lnTo>
                  <a:lnTo>
                    <a:pt x="2897" y="636"/>
                  </a:lnTo>
                  <a:lnTo>
                    <a:pt x="2276" y="1060"/>
                  </a:lnTo>
                  <a:lnTo>
                    <a:pt x="1655" y="1696"/>
                  </a:lnTo>
                  <a:lnTo>
                    <a:pt x="1242" y="2545"/>
                  </a:lnTo>
                  <a:lnTo>
                    <a:pt x="828" y="3605"/>
                  </a:lnTo>
                  <a:lnTo>
                    <a:pt x="414" y="4877"/>
                  </a:lnTo>
                  <a:lnTo>
                    <a:pt x="207" y="6573"/>
                  </a:lnTo>
                  <a:lnTo>
                    <a:pt x="0" y="8269"/>
                  </a:lnTo>
                  <a:lnTo>
                    <a:pt x="2483" y="8905"/>
                  </a:lnTo>
                  <a:lnTo>
                    <a:pt x="4966" y="9753"/>
                  </a:lnTo>
                  <a:lnTo>
                    <a:pt x="7862" y="11025"/>
                  </a:lnTo>
                  <a:lnTo>
                    <a:pt x="8690" y="9753"/>
                  </a:lnTo>
                  <a:lnTo>
                    <a:pt x="9518" y="8481"/>
                  </a:lnTo>
                  <a:lnTo>
                    <a:pt x="10138" y="6785"/>
                  </a:lnTo>
                  <a:lnTo>
                    <a:pt x="10345" y="5725"/>
                  </a:lnTo>
                  <a:lnTo>
                    <a:pt x="10552" y="4877"/>
                  </a:lnTo>
                  <a:lnTo>
                    <a:pt x="10345" y="4029"/>
                  </a:lnTo>
                  <a:lnTo>
                    <a:pt x="10138" y="3181"/>
                  </a:lnTo>
                  <a:lnTo>
                    <a:pt x="9724" y="2121"/>
                  </a:lnTo>
                  <a:lnTo>
                    <a:pt x="9104" y="1484"/>
                  </a:lnTo>
                  <a:lnTo>
                    <a:pt x="8276" y="636"/>
                  </a:lnTo>
                  <a:lnTo>
                    <a:pt x="7035" y="212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1981025" y="1696100"/>
              <a:ext cx="186225" cy="201450"/>
            </a:xfrm>
            <a:custGeom>
              <a:avLst/>
              <a:gdLst/>
              <a:ahLst/>
              <a:cxnLst/>
              <a:rect l="0" t="0" r="0" b="0"/>
              <a:pathLst>
                <a:path w="7449" h="8058" extrusionOk="0">
                  <a:moveTo>
                    <a:pt x="2276" y="1"/>
                  </a:moveTo>
                  <a:lnTo>
                    <a:pt x="1449" y="425"/>
                  </a:lnTo>
                  <a:lnTo>
                    <a:pt x="1242" y="849"/>
                  </a:lnTo>
                  <a:lnTo>
                    <a:pt x="414" y="2757"/>
                  </a:lnTo>
                  <a:lnTo>
                    <a:pt x="0" y="4665"/>
                  </a:lnTo>
                  <a:lnTo>
                    <a:pt x="0" y="5725"/>
                  </a:lnTo>
                  <a:lnTo>
                    <a:pt x="207" y="6361"/>
                  </a:lnTo>
                  <a:lnTo>
                    <a:pt x="1656" y="6785"/>
                  </a:lnTo>
                  <a:lnTo>
                    <a:pt x="3518" y="7209"/>
                  </a:lnTo>
                  <a:lnTo>
                    <a:pt x="5587" y="8057"/>
                  </a:lnTo>
                  <a:lnTo>
                    <a:pt x="6207" y="7209"/>
                  </a:lnTo>
                  <a:lnTo>
                    <a:pt x="6828" y="6573"/>
                  </a:lnTo>
                  <a:lnTo>
                    <a:pt x="7242" y="5513"/>
                  </a:lnTo>
                  <a:lnTo>
                    <a:pt x="7449" y="4453"/>
                  </a:lnTo>
                  <a:lnTo>
                    <a:pt x="7449" y="3181"/>
                  </a:lnTo>
                  <a:lnTo>
                    <a:pt x="7242" y="2545"/>
                  </a:lnTo>
                  <a:lnTo>
                    <a:pt x="6828" y="2121"/>
                  </a:lnTo>
                  <a:lnTo>
                    <a:pt x="6414" y="1485"/>
                  </a:lnTo>
                  <a:lnTo>
                    <a:pt x="5587" y="849"/>
                  </a:lnTo>
                  <a:lnTo>
                    <a:pt x="4552" y="425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2136200" y="1908125"/>
              <a:ext cx="93125" cy="79525"/>
            </a:xfrm>
            <a:custGeom>
              <a:avLst/>
              <a:gdLst/>
              <a:ahLst/>
              <a:cxnLst/>
              <a:rect l="0" t="0" r="0" b="0"/>
              <a:pathLst>
                <a:path w="3725" h="3181" extrusionOk="0">
                  <a:moveTo>
                    <a:pt x="621" y="0"/>
                  </a:moveTo>
                  <a:lnTo>
                    <a:pt x="0" y="212"/>
                  </a:lnTo>
                  <a:lnTo>
                    <a:pt x="1655" y="1484"/>
                  </a:lnTo>
                  <a:lnTo>
                    <a:pt x="2897" y="2332"/>
                  </a:lnTo>
                  <a:lnTo>
                    <a:pt x="3724" y="3180"/>
                  </a:lnTo>
                  <a:lnTo>
                    <a:pt x="3518" y="2756"/>
                  </a:lnTo>
                  <a:lnTo>
                    <a:pt x="3104" y="2120"/>
                  </a:lnTo>
                  <a:lnTo>
                    <a:pt x="2069" y="1060"/>
                  </a:lnTo>
                  <a:lnTo>
                    <a:pt x="1449" y="424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2063775" y="1722600"/>
              <a:ext cx="72450" cy="116625"/>
            </a:xfrm>
            <a:custGeom>
              <a:avLst/>
              <a:gdLst/>
              <a:ahLst/>
              <a:cxnLst/>
              <a:rect l="0" t="0" r="0" b="0"/>
              <a:pathLst>
                <a:path w="2898" h="4665" extrusionOk="0">
                  <a:moveTo>
                    <a:pt x="621" y="1"/>
                  </a:moveTo>
                  <a:lnTo>
                    <a:pt x="1" y="2121"/>
                  </a:lnTo>
                  <a:lnTo>
                    <a:pt x="415" y="2333"/>
                  </a:lnTo>
                  <a:lnTo>
                    <a:pt x="828" y="2757"/>
                  </a:lnTo>
                  <a:lnTo>
                    <a:pt x="1035" y="3393"/>
                  </a:lnTo>
                  <a:lnTo>
                    <a:pt x="1035" y="4029"/>
                  </a:lnTo>
                  <a:lnTo>
                    <a:pt x="1035" y="4241"/>
                  </a:lnTo>
                  <a:lnTo>
                    <a:pt x="2483" y="4665"/>
                  </a:lnTo>
                  <a:lnTo>
                    <a:pt x="2897" y="3605"/>
                  </a:lnTo>
                  <a:lnTo>
                    <a:pt x="2897" y="2545"/>
                  </a:lnTo>
                  <a:lnTo>
                    <a:pt x="2483" y="1697"/>
                  </a:lnTo>
                  <a:lnTo>
                    <a:pt x="2070" y="1061"/>
                  </a:lnTo>
                  <a:lnTo>
                    <a:pt x="1035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1432750" y="1484075"/>
              <a:ext cx="67250" cy="116650"/>
            </a:xfrm>
            <a:custGeom>
              <a:avLst/>
              <a:gdLst/>
              <a:ahLst/>
              <a:cxnLst/>
              <a:rect l="0" t="0" r="0" b="0"/>
              <a:pathLst>
                <a:path w="2690" h="4666" extrusionOk="0">
                  <a:moveTo>
                    <a:pt x="414" y="1"/>
                  </a:moveTo>
                  <a:lnTo>
                    <a:pt x="0" y="2121"/>
                  </a:lnTo>
                  <a:lnTo>
                    <a:pt x="414" y="2333"/>
                  </a:lnTo>
                  <a:lnTo>
                    <a:pt x="621" y="2757"/>
                  </a:lnTo>
                  <a:lnTo>
                    <a:pt x="828" y="3393"/>
                  </a:lnTo>
                  <a:lnTo>
                    <a:pt x="828" y="4029"/>
                  </a:lnTo>
                  <a:lnTo>
                    <a:pt x="828" y="4241"/>
                  </a:lnTo>
                  <a:lnTo>
                    <a:pt x="2276" y="4665"/>
                  </a:lnTo>
                  <a:lnTo>
                    <a:pt x="2690" y="3605"/>
                  </a:lnTo>
                  <a:lnTo>
                    <a:pt x="2690" y="2545"/>
                  </a:lnTo>
                  <a:lnTo>
                    <a:pt x="2483" y="1697"/>
                  </a:lnTo>
                  <a:lnTo>
                    <a:pt x="2069" y="1061"/>
                  </a:lnTo>
                  <a:lnTo>
                    <a:pt x="1035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1474125" y="1484075"/>
              <a:ext cx="67275" cy="63650"/>
            </a:xfrm>
            <a:custGeom>
              <a:avLst/>
              <a:gdLst/>
              <a:ahLst/>
              <a:cxnLst/>
              <a:rect l="0" t="0" r="0" b="0"/>
              <a:pathLst>
                <a:path w="2691" h="2546" extrusionOk="0">
                  <a:moveTo>
                    <a:pt x="1035" y="1"/>
                  </a:moveTo>
                  <a:lnTo>
                    <a:pt x="621" y="213"/>
                  </a:lnTo>
                  <a:lnTo>
                    <a:pt x="207" y="637"/>
                  </a:lnTo>
                  <a:lnTo>
                    <a:pt x="1" y="1061"/>
                  </a:lnTo>
                  <a:lnTo>
                    <a:pt x="207" y="1485"/>
                  </a:lnTo>
                  <a:lnTo>
                    <a:pt x="414" y="2121"/>
                  </a:lnTo>
                  <a:lnTo>
                    <a:pt x="828" y="2333"/>
                  </a:lnTo>
                  <a:lnTo>
                    <a:pt x="1449" y="2545"/>
                  </a:lnTo>
                  <a:lnTo>
                    <a:pt x="1863" y="2545"/>
                  </a:lnTo>
                  <a:lnTo>
                    <a:pt x="2276" y="2333"/>
                  </a:lnTo>
                  <a:lnTo>
                    <a:pt x="2690" y="1909"/>
                  </a:lnTo>
                  <a:lnTo>
                    <a:pt x="2690" y="1485"/>
                  </a:lnTo>
                  <a:lnTo>
                    <a:pt x="2690" y="1061"/>
                  </a:lnTo>
                  <a:lnTo>
                    <a:pt x="2276" y="637"/>
                  </a:lnTo>
                  <a:lnTo>
                    <a:pt x="1863" y="213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1748275" y="1780900"/>
              <a:ext cx="144850" cy="121950"/>
            </a:xfrm>
            <a:custGeom>
              <a:avLst/>
              <a:gdLst/>
              <a:ahLst/>
              <a:cxnLst/>
              <a:rect l="0" t="0" r="0" b="0"/>
              <a:pathLst>
                <a:path w="5794" h="4878" extrusionOk="0">
                  <a:moveTo>
                    <a:pt x="2276" y="1"/>
                  </a:moveTo>
                  <a:lnTo>
                    <a:pt x="1241" y="213"/>
                  </a:lnTo>
                  <a:lnTo>
                    <a:pt x="414" y="637"/>
                  </a:lnTo>
                  <a:lnTo>
                    <a:pt x="0" y="1485"/>
                  </a:lnTo>
                  <a:lnTo>
                    <a:pt x="0" y="2545"/>
                  </a:lnTo>
                  <a:lnTo>
                    <a:pt x="414" y="3393"/>
                  </a:lnTo>
                  <a:lnTo>
                    <a:pt x="1035" y="4029"/>
                  </a:lnTo>
                  <a:lnTo>
                    <a:pt x="2276" y="4665"/>
                  </a:lnTo>
                  <a:lnTo>
                    <a:pt x="3310" y="4877"/>
                  </a:lnTo>
                  <a:lnTo>
                    <a:pt x="4345" y="4665"/>
                  </a:lnTo>
                  <a:lnTo>
                    <a:pt x="5172" y="4241"/>
                  </a:lnTo>
                  <a:lnTo>
                    <a:pt x="5793" y="3393"/>
                  </a:lnTo>
                  <a:lnTo>
                    <a:pt x="5793" y="2545"/>
                  </a:lnTo>
                  <a:lnTo>
                    <a:pt x="5379" y="1697"/>
                  </a:lnTo>
                  <a:lnTo>
                    <a:pt x="4552" y="849"/>
                  </a:lnTo>
                  <a:lnTo>
                    <a:pt x="3517" y="213"/>
                  </a:lnTo>
                  <a:lnTo>
                    <a:pt x="2276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2120675" y="1749100"/>
              <a:ext cx="56925" cy="58325"/>
            </a:xfrm>
            <a:custGeom>
              <a:avLst/>
              <a:gdLst/>
              <a:ahLst/>
              <a:cxnLst/>
              <a:rect l="0" t="0" r="0" b="0"/>
              <a:pathLst>
                <a:path w="2277" h="2333" extrusionOk="0">
                  <a:moveTo>
                    <a:pt x="828" y="1"/>
                  </a:moveTo>
                  <a:lnTo>
                    <a:pt x="414" y="213"/>
                  </a:lnTo>
                  <a:lnTo>
                    <a:pt x="1" y="425"/>
                  </a:lnTo>
                  <a:lnTo>
                    <a:pt x="1" y="849"/>
                  </a:lnTo>
                  <a:lnTo>
                    <a:pt x="1" y="1485"/>
                  </a:lnTo>
                  <a:lnTo>
                    <a:pt x="207" y="1697"/>
                  </a:lnTo>
                  <a:lnTo>
                    <a:pt x="414" y="2121"/>
                  </a:lnTo>
                  <a:lnTo>
                    <a:pt x="1035" y="2333"/>
                  </a:lnTo>
                  <a:lnTo>
                    <a:pt x="1449" y="2333"/>
                  </a:lnTo>
                  <a:lnTo>
                    <a:pt x="1863" y="2121"/>
                  </a:lnTo>
                  <a:lnTo>
                    <a:pt x="2070" y="1697"/>
                  </a:lnTo>
                  <a:lnTo>
                    <a:pt x="2276" y="1273"/>
                  </a:lnTo>
                  <a:lnTo>
                    <a:pt x="2070" y="849"/>
                  </a:lnTo>
                  <a:lnTo>
                    <a:pt x="2070" y="425"/>
                  </a:lnTo>
                  <a:lnTo>
                    <a:pt x="1656" y="213"/>
                  </a:lnTo>
                  <a:lnTo>
                    <a:pt x="12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1531025" y="2098925"/>
              <a:ext cx="186225" cy="100725"/>
            </a:xfrm>
            <a:custGeom>
              <a:avLst/>
              <a:gdLst/>
              <a:ahLst/>
              <a:cxnLst/>
              <a:rect l="0" t="0" r="0" b="0"/>
              <a:pathLst>
                <a:path w="7449" h="4029" extrusionOk="0">
                  <a:moveTo>
                    <a:pt x="414" y="1"/>
                  </a:moveTo>
                  <a:lnTo>
                    <a:pt x="207" y="213"/>
                  </a:lnTo>
                  <a:lnTo>
                    <a:pt x="0" y="637"/>
                  </a:lnTo>
                  <a:lnTo>
                    <a:pt x="0" y="1061"/>
                  </a:lnTo>
                  <a:lnTo>
                    <a:pt x="207" y="1485"/>
                  </a:lnTo>
                  <a:lnTo>
                    <a:pt x="621" y="2121"/>
                  </a:lnTo>
                  <a:lnTo>
                    <a:pt x="1242" y="2757"/>
                  </a:lnTo>
                  <a:lnTo>
                    <a:pt x="2069" y="3393"/>
                  </a:lnTo>
                  <a:lnTo>
                    <a:pt x="3104" y="3817"/>
                  </a:lnTo>
                  <a:lnTo>
                    <a:pt x="4552" y="4029"/>
                  </a:lnTo>
                  <a:lnTo>
                    <a:pt x="6414" y="4029"/>
                  </a:lnTo>
                  <a:lnTo>
                    <a:pt x="7242" y="3605"/>
                  </a:lnTo>
                  <a:lnTo>
                    <a:pt x="7242" y="3393"/>
                  </a:lnTo>
                  <a:lnTo>
                    <a:pt x="7449" y="3181"/>
                  </a:lnTo>
                  <a:lnTo>
                    <a:pt x="7242" y="2969"/>
                  </a:lnTo>
                  <a:lnTo>
                    <a:pt x="6828" y="2969"/>
                  </a:lnTo>
                  <a:lnTo>
                    <a:pt x="6207" y="2757"/>
                  </a:lnTo>
                  <a:lnTo>
                    <a:pt x="4759" y="2545"/>
                  </a:lnTo>
                  <a:lnTo>
                    <a:pt x="2690" y="1697"/>
                  </a:lnTo>
                  <a:lnTo>
                    <a:pt x="1656" y="1061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1474125" y="1844500"/>
              <a:ext cx="387950" cy="222650"/>
            </a:xfrm>
            <a:custGeom>
              <a:avLst/>
              <a:gdLst/>
              <a:ahLst/>
              <a:cxnLst/>
              <a:rect l="0" t="0" r="0" b="0"/>
              <a:pathLst>
                <a:path w="15518" h="8906" extrusionOk="0">
                  <a:moveTo>
                    <a:pt x="1" y="1"/>
                  </a:moveTo>
                  <a:lnTo>
                    <a:pt x="1" y="425"/>
                  </a:lnTo>
                  <a:lnTo>
                    <a:pt x="621" y="1697"/>
                  </a:lnTo>
                  <a:lnTo>
                    <a:pt x="1242" y="2757"/>
                  </a:lnTo>
                  <a:lnTo>
                    <a:pt x="2069" y="3817"/>
                  </a:lnTo>
                  <a:lnTo>
                    <a:pt x="3104" y="5089"/>
                  </a:lnTo>
                  <a:lnTo>
                    <a:pt x="4552" y="6361"/>
                  </a:lnTo>
                  <a:lnTo>
                    <a:pt x="6207" y="7421"/>
                  </a:lnTo>
                  <a:lnTo>
                    <a:pt x="8276" y="8481"/>
                  </a:lnTo>
                  <a:lnTo>
                    <a:pt x="10552" y="8694"/>
                  </a:lnTo>
                  <a:lnTo>
                    <a:pt x="12621" y="8906"/>
                  </a:lnTo>
                  <a:lnTo>
                    <a:pt x="14897" y="8694"/>
                  </a:lnTo>
                  <a:lnTo>
                    <a:pt x="15311" y="8269"/>
                  </a:lnTo>
                  <a:lnTo>
                    <a:pt x="15518" y="8057"/>
                  </a:lnTo>
                  <a:lnTo>
                    <a:pt x="15518" y="7845"/>
                  </a:lnTo>
                  <a:lnTo>
                    <a:pt x="15311" y="7633"/>
                  </a:lnTo>
                  <a:lnTo>
                    <a:pt x="14897" y="7421"/>
                  </a:lnTo>
                  <a:lnTo>
                    <a:pt x="9518" y="5089"/>
                  </a:lnTo>
                  <a:lnTo>
                    <a:pt x="4759" y="2757"/>
                  </a:lnTo>
                  <a:lnTo>
                    <a:pt x="2690" y="1485"/>
                  </a:lnTo>
                  <a:lnTo>
                    <a:pt x="828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450000" y="1054750"/>
              <a:ext cx="300000" cy="439950"/>
            </a:xfrm>
            <a:custGeom>
              <a:avLst/>
              <a:gdLst/>
              <a:ahLst/>
              <a:cxnLst/>
              <a:rect l="0" t="0" r="0" b="0"/>
              <a:pathLst>
                <a:path w="12000" h="17598" extrusionOk="0">
                  <a:moveTo>
                    <a:pt x="1862" y="1"/>
                  </a:moveTo>
                  <a:lnTo>
                    <a:pt x="1241" y="213"/>
                  </a:lnTo>
                  <a:lnTo>
                    <a:pt x="621" y="425"/>
                  </a:lnTo>
                  <a:lnTo>
                    <a:pt x="0" y="1273"/>
                  </a:lnTo>
                  <a:lnTo>
                    <a:pt x="0" y="2121"/>
                  </a:lnTo>
                  <a:lnTo>
                    <a:pt x="0" y="3817"/>
                  </a:lnTo>
                  <a:lnTo>
                    <a:pt x="621" y="5937"/>
                  </a:lnTo>
                  <a:lnTo>
                    <a:pt x="1655" y="8269"/>
                  </a:lnTo>
                  <a:lnTo>
                    <a:pt x="3103" y="11026"/>
                  </a:lnTo>
                  <a:lnTo>
                    <a:pt x="3931" y="12298"/>
                  </a:lnTo>
                  <a:lnTo>
                    <a:pt x="4966" y="13358"/>
                  </a:lnTo>
                  <a:lnTo>
                    <a:pt x="6207" y="14630"/>
                  </a:lnTo>
                  <a:lnTo>
                    <a:pt x="7448" y="15690"/>
                  </a:lnTo>
                  <a:lnTo>
                    <a:pt x="8897" y="16750"/>
                  </a:lnTo>
                  <a:lnTo>
                    <a:pt x="10552" y="17598"/>
                  </a:lnTo>
                  <a:lnTo>
                    <a:pt x="10759" y="17598"/>
                  </a:lnTo>
                  <a:lnTo>
                    <a:pt x="11379" y="17386"/>
                  </a:lnTo>
                  <a:lnTo>
                    <a:pt x="11586" y="16962"/>
                  </a:lnTo>
                  <a:lnTo>
                    <a:pt x="11793" y="16750"/>
                  </a:lnTo>
                  <a:lnTo>
                    <a:pt x="12000" y="16114"/>
                  </a:lnTo>
                  <a:lnTo>
                    <a:pt x="12000" y="15478"/>
                  </a:lnTo>
                  <a:lnTo>
                    <a:pt x="10138" y="14418"/>
                  </a:lnTo>
                  <a:lnTo>
                    <a:pt x="8483" y="13146"/>
                  </a:lnTo>
                  <a:lnTo>
                    <a:pt x="6621" y="11450"/>
                  </a:lnTo>
                  <a:lnTo>
                    <a:pt x="4759" y="9329"/>
                  </a:lnTo>
                  <a:lnTo>
                    <a:pt x="3931" y="8057"/>
                  </a:lnTo>
                  <a:lnTo>
                    <a:pt x="3103" y="6785"/>
                  </a:lnTo>
                  <a:lnTo>
                    <a:pt x="2690" y="5301"/>
                  </a:lnTo>
                  <a:lnTo>
                    <a:pt x="2069" y="3605"/>
                  </a:lnTo>
                  <a:lnTo>
                    <a:pt x="1862" y="1909"/>
                  </a:lnTo>
                  <a:lnTo>
                    <a:pt x="18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258600" y="821550"/>
              <a:ext cx="331075" cy="280925"/>
            </a:xfrm>
            <a:custGeom>
              <a:avLst/>
              <a:gdLst/>
              <a:ahLst/>
              <a:cxnLst/>
              <a:rect l="0" t="0" r="0" b="0"/>
              <a:pathLst>
                <a:path w="13243" h="11237" extrusionOk="0">
                  <a:moveTo>
                    <a:pt x="3104" y="0"/>
                  </a:moveTo>
                  <a:lnTo>
                    <a:pt x="2690" y="424"/>
                  </a:lnTo>
                  <a:lnTo>
                    <a:pt x="2484" y="1060"/>
                  </a:lnTo>
                  <a:lnTo>
                    <a:pt x="2690" y="1908"/>
                  </a:lnTo>
                  <a:lnTo>
                    <a:pt x="2897" y="2756"/>
                  </a:lnTo>
                  <a:lnTo>
                    <a:pt x="3311" y="4028"/>
                  </a:lnTo>
                  <a:lnTo>
                    <a:pt x="3932" y="5513"/>
                  </a:lnTo>
                  <a:lnTo>
                    <a:pt x="5173" y="7421"/>
                  </a:lnTo>
                  <a:lnTo>
                    <a:pt x="5380" y="7845"/>
                  </a:lnTo>
                  <a:lnTo>
                    <a:pt x="5173" y="8057"/>
                  </a:lnTo>
                  <a:lnTo>
                    <a:pt x="4759" y="8057"/>
                  </a:lnTo>
                  <a:lnTo>
                    <a:pt x="3932" y="7845"/>
                  </a:lnTo>
                  <a:lnTo>
                    <a:pt x="3104" y="7209"/>
                  </a:lnTo>
                  <a:lnTo>
                    <a:pt x="2484" y="6573"/>
                  </a:lnTo>
                  <a:lnTo>
                    <a:pt x="2070" y="5725"/>
                  </a:lnTo>
                  <a:lnTo>
                    <a:pt x="1656" y="4877"/>
                  </a:lnTo>
                  <a:lnTo>
                    <a:pt x="1035" y="4665"/>
                  </a:lnTo>
                  <a:lnTo>
                    <a:pt x="415" y="4665"/>
                  </a:lnTo>
                  <a:lnTo>
                    <a:pt x="415" y="4877"/>
                  </a:lnTo>
                  <a:lnTo>
                    <a:pt x="1" y="5301"/>
                  </a:lnTo>
                  <a:lnTo>
                    <a:pt x="1" y="5725"/>
                  </a:lnTo>
                  <a:lnTo>
                    <a:pt x="1" y="6149"/>
                  </a:lnTo>
                  <a:lnTo>
                    <a:pt x="208" y="6573"/>
                  </a:lnTo>
                  <a:lnTo>
                    <a:pt x="828" y="6997"/>
                  </a:lnTo>
                  <a:lnTo>
                    <a:pt x="2897" y="9117"/>
                  </a:lnTo>
                  <a:lnTo>
                    <a:pt x="4759" y="10177"/>
                  </a:lnTo>
                  <a:lnTo>
                    <a:pt x="5587" y="10601"/>
                  </a:lnTo>
                  <a:lnTo>
                    <a:pt x="6622" y="11025"/>
                  </a:lnTo>
                  <a:lnTo>
                    <a:pt x="8277" y="11237"/>
                  </a:lnTo>
                  <a:lnTo>
                    <a:pt x="8897" y="11237"/>
                  </a:lnTo>
                  <a:lnTo>
                    <a:pt x="9518" y="11025"/>
                  </a:lnTo>
                  <a:lnTo>
                    <a:pt x="9932" y="10601"/>
                  </a:lnTo>
                  <a:lnTo>
                    <a:pt x="10346" y="9753"/>
                  </a:lnTo>
                  <a:lnTo>
                    <a:pt x="10966" y="8905"/>
                  </a:lnTo>
                  <a:lnTo>
                    <a:pt x="11794" y="8269"/>
                  </a:lnTo>
                  <a:lnTo>
                    <a:pt x="12622" y="7633"/>
                  </a:lnTo>
                  <a:lnTo>
                    <a:pt x="13242" y="6997"/>
                  </a:lnTo>
                  <a:lnTo>
                    <a:pt x="13242" y="6785"/>
                  </a:lnTo>
                  <a:lnTo>
                    <a:pt x="13242" y="6361"/>
                  </a:lnTo>
                  <a:lnTo>
                    <a:pt x="13035" y="6149"/>
                  </a:lnTo>
                  <a:lnTo>
                    <a:pt x="12622" y="5937"/>
                  </a:lnTo>
                  <a:lnTo>
                    <a:pt x="11794" y="5937"/>
                  </a:lnTo>
                  <a:lnTo>
                    <a:pt x="10966" y="6361"/>
                  </a:lnTo>
                  <a:lnTo>
                    <a:pt x="10553" y="6997"/>
                  </a:lnTo>
                  <a:lnTo>
                    <a:pt x="10346" y="7209"/>
                  </a:lnTo>
                  <a:lnTo>
                    <a:pt x="10346" y="7633"/>
                  </a:lnTo>
                  <a:lnTo>
                    <a:pt x="9932" y="7845"/>
                  </a:lnTo>
                  <a:lnTo>
                    <a:pt x="9518" y="7633"/>
                  </a:lnTo>
                  <a:lnTo>
                    <a:pt x="9104" y="6997"/>
                  </a:lnTo>
                  <a:lnTo>
                    <a:pt x="8690" y="5725"/>
                  </a:lnTo>
                  <a:lnTo>
                    <a:pt x="8484" y="4240"/>
                  </a:lnTo>
                  <a:lnTo>
                    <a:pt x="8484" y="2968"/>
                  </a:lnTo>
                  <a:lnTo>
                    <a:pt x="8484" y="1696"/>
                  </a:lnTo>
                  <a:lnTo>
                    <a:pt x="8277" y="848"/>
                  </a:lnTo>
                  <a:lnTo>
                    <a:pt x="8070" y="424"/>
                  </a:lnTo>
                  <a:lnTo>
                    <a:pt x="7656" y="212"/>
                  </a:lnTo>
                  <a:lnTo>
                    <a:pt x="7242" y="212"/>
                  </a:lnTo>
                  <a:lnTo>
                    <a:pt x="6828" y="424"/>
                  </a:lnTo>
                  <a:lnTo>
                    <a:pt x="6415" y="636"/>
                  </a:lnTo>
                  <a:lnTo>
                    <a:pt x="6208" y="1060"/>
                  </a:lnTo>
                  <a:lnTo>
                    <a:pt x="6001" y="2120"/>
                  </a:lnTo>
                  <a:lnTo>
                    <a:pt x="6208" y="2968"/>
                  </a:lnTo>
                  <a:lnTo>
                    <a:pt x="6208" y="3392"/>
                  </a:lnTo>
                  <a:lnTo>
                    <a:pt x="7035" y="6149"/>
                  </a:lnTo>
                  <a:lnTo>
                    <a:pt x="7035" y="6573"/>
                  </a:lnTo>
                  <a:lnTo>
                    <a:pt x="6622" y="6573"/>
                  </a:lnTo>
                  <a:lnTo>
                    <a:pt x="6208" y="6149"/>
                  </a:lnTo>
                  <a:lnTo>
                    <a:pt x="5380" y="4877"/>
                  </a:lnTo>
                  <a:lnTo>
                    <a:pt x="4966" y="4028"/>
                  </a:lnTo>
                  <a:lnTo>
                    <a:pt x="4759" y="2968"/>
                  </a:lnTo>
                  <a:lnTo>
                    <a:pt x="4759" y="2120"/>
                  </a:lnTo>
                  <a:lnTo>
                    <a:pt x="4759" y="1272"/>
                  </a:lnTo>
                  <a:lnTo>
                    <a:pt x="4553" y="636"/>
                  </a:lnTo>
                  <a:lnTo>
                    <a:pt x="41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The Calvin Cycle</a:t>
            </a:r>
          </a:p>
        </p:txBody>
      </p:sp>
      <p:pic>
        <p:nvPicPr>
          <p:cNvPr id="533" name="Shape 5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882650"/>
            <a:ext cx="6477000" cy="574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Shape 534"/>
          <p:cNvSpPr txBox="1"/>
          <p:nvPr/>
        </p:nvSpPr>
        <p:spPr>
          <a:xfrm>
            <a:off x="228600" y="1447800"/>
            <a:ext cx="2286000" cy="650874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Uses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Carbon Dioxide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from the air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7086600" y="2209800"/>
            <a:ext cx="1981199" cy="925511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Uses ATP and NADPH from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reactions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609600" y="6172200"/>
            <a:ext cx="2819400" cy="376236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Builds a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glucose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molecule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152400" y="2743200"/>
            <a:ext cx="1981199" cy="650874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Uses another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to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replenish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538" name="Shape 538"/>
          <p:cNvCxnSpPr/>
          <p:nvPr/>
        </p:nvCxnSpPr>
        <p:spPr>
          <a:xfrm rot="10800000" flipH="1">
            <a:off x="2362200" y="1600199"/>
            <a:ext cx="2286000" cy="381000"/>
          </a:xfrm>
          <a:prstGeom prst="straightConnector1">
            <a:avLst/>
          </a:prstGeom>
          <a:noFill/>
          <a:ln w="15875" cap="rnd">
            <a:solidFill>
              <a:srgbClr val="003300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539" name="Shape 539"/>
          <p:cNvSpPr/>
          <p:nvPr/>
        </p:nvSpPr>
        <p:spPr>
          <a:xfrm rot="10620000">
            <a:off x="7543799" y="2971799"/>
            <a:ext cx="1143000" cy="9143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6079"/>
                </a:moveTo>
                <a:lnTo>
                  <a:pt x="14250" y="0"/>
                </a:lnTo>
                <a:lnTo>
                  <a:pt x="14250" y="4688"/>
                </a:lnTo>
                <a:lnTo>
                  <a:pt x="12427" y="4688"/>
                </a:lnTo>
                <a:cubicBezTo>
                  <a:pt x="5564" y="4688"/>
                  <a:pt x="0" y="8032"/>
                  <a:pt x="0" y="12158"/>
                </a:cubicBezTo>
                <a:lnTo>
                  <a:pt x="0" y="21600"/>
                </a:lnTo>
                <a:lnTo>
                  <a:pt x="2844" y="21600"/>
                </a:lnTo>
                <a:lnTo>
                  <a:pt x="2844" y="12158"/>
                </a:lnTo>
                <a:cubicBezTo>
                  <a:pt x="2844" y="9569"/>
                  <a:pt x="7134" y="7470"/>
                  <a:pt x="12427" y="7470"/>
                </a:cubicBezTo>
                <a:lnTo>
                  <a:pt x="14250" y="7470"/>
                </a:lnTo>
                <a:lnTo>
                  <a:pt x="1425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33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/>
          <p:cNvSpPr/>
          <p:nvPr/>
        </p:nvSpPr>
        <p:spPr>
          <a:xfrm rot="959999">
            <a:off x="1882774" y="5330825"/>
            <a:ext cx="1142999" cy="1066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21600" y="6079"/>
                </a:moveTo>
                <a:lnTo>
                  <a:pt x="14250" y="0"/>
                </a:lnTo>
                <a:lnTo>
                  <a:pt x="14250" y="4688"/>
                </a:lnTo>
                <a:lnTo>
                  <a:pt x="12427" y="4688"/>
                </a:lnTo>
                <a:cubicBezTo>
                  <a:pt x="5564" y="4688"/>
                  <a:pt x="0" y="8032"/>
                  <a:pt x="0" y="12158"/>
                </a:cubicBezTo>
                <a:lnTo>
                  <a:pt x="0" y="21600"/>
                </a:lnTo>
                <a:lnTo>
                  <a:pt x="2844" y="21600"/>
                </a:lnTo>
                <a:lnTo>
                  <a:pt x="2844" y="12158"/>
                </a:lnTo>
                <a:cubicBezTo>
                  <a:pt x="2844" y="9569"/>
                  <a:pt x="7134" y="7470"/>
                  <a:pt x="12427" y="7470"/>
                </a:cubicBezTo>
                <a:lnTo>
                  <a:pt x="14250" y="7470"/>
                </a:lnTo>
                <a:lnTo>
                  <a:pt x="1425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33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1981200" y="3124200"/>
            <a:ext cx="533399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33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42" name="Shape 542"/>
          <p:cNvGrpSpPr/>
          <p:nvPr/>
        </p:nvGrpSpPr>
        <p:grpSpPr>
          <a:xfrm>
            <a:off x="7776902" y="80709"/>
            <a:ext cx="1299095" cy="1267330"/>
            <a:chOff x="10325" y="10600"/>
            <a:chExt cx="2979350" cy="2978800"/>
          </a:xfrm>
        </p:grpSpPr>
        <p:sp>
          <p:nvSpPr>
            <p:cNvPr id="543" name="Shape 543"/>
            <p:cNvSpPr/>
            <p:nvPr/>
          </p:nvSpPr>
          <p:spPr>
            <a:xfrm>
              <a:off x="10325" y="212000"/>
              <a:ext cx="2927625" cy="2777400"/>
            </a:xfrm>
            <a:custGeom>
              <a:avLst/>
              <a:gdLst/>
              <a:ahLst/>
              <a:cxnLst/>
              <a:rect l="0" t="0" r="0" b="0"/>
              <a:pathLst>
                <a:path w="117105" h="111096" extrusionOk="0">
                  <a:moveTo>
                    <a:pt x="10139" y="1"/>
                  </a:moveTo>
                  <a:lnTo>
                    <a:pt x="8070" y="213"/>
                  </a:lnTo>
                  <a:lnTo>
                    <a:pt x="6208" y="849"/>
                  </a:lnTo>
                  <a:lnTo>
                    <a:pt x="4346" y="1909"/>
                  </a:lnTo>
                  <a:lnTo>
                    <a:pt x="2897" y="3181"/>
                  </a:lnTo>
                  <a:lnTo>
                    <a:pt x="1656" y="4665"/>
                  </a:lnTo>
                  <a:lnTo>
                    <a:pt x="828" y="6361"/>
                  </a:lnTo>
                  <a:lnTo>
                    <a:pt x="208" y="8269"/>
                  </a:lnTo>
                  <a:lnTo>
                    <a:pt x="1" y="10389"/>
                  </a:lnTo>
                  <a:lnTo>
                    <a:pt x="1" y="100707"/>
                  </a:lnTo>
                  <a:lnTo>
                    <a:pt x="208" y="102827"/>
                  </a:lnTo>
                  <a:lnTo>
                    <a:pt x="828" y="104736"/>
                  </a:lnTo>
                  <a:lnTo>
                    <a:pt x="1656" y="106644"/>
                  </a:lnTo>
                  <a:lnTo>
                    <a:pt x="2897" y="108128"/>
                  </a:lnTo>
                  <a:lnTo>
                    <a:pt x="4346" y="109400"/>
                  </a:lnTo>
                  <a:lnTo>
                    <a:pt x="6208" y="110248"/>
                  </a:lnTo>
                  <a:lnTo>
                    <a:pt x="8070" y="110884"/>
                  </a:lnTo>
                  <a:lnTo>
                    <a:pt x="10139" y="111096"/>
                  </a:lnTo>
                  <a:lnTo>
                    <a:pt x="106966" y="111096"/>
                  </a:lnTo>
                  <a:lnTo>
                    <a:pt x="109035" y="110884"/>
                  </a:lnTo>
                  <a:lnTo>
                    <a:pt x="110897" y="110248"/>
                  </a:lnTo>
                  <a:lnTo>
                    <a:pt x="112759" y="109400"/>
                  </a:lnTo>
                  <a:lnTo>
                    <a:pt x="114208" y="108128"/>
                  </a:lnTo>
                  <a:lnTo>
                    <a:pt x="115449" y="106644"/>
                  </a:lnTo>
                  <a:lnTo>
                    <a:pt x="116277" y="104736"/>
                  </a:lnTo>
                  <a:lnTo>
                    <a:pt x="116897" y="102827"/>
                  </a:lnTo>
                  <a:lnTo>
                    <a:pt x="117104" y="100707"/>
                  </a:lnTo>
                  <a:lnTo>
                    <a:pt x="117104" y="10389"/>
                  </a:lnTo>
                  <a:lnTo>
                    <a:pt x="116897" y="8269"/>
                  </a:lnTo>
                  <a:lnTo>
                    <a:pt x="116277" y="6361"/>
                  </a:lnTo>
                  <a:lnTo>
                    <a:pt x="115449" y="4665"/>
                  </a:lnTo>
                  <a:lnTo>
                    <a:pt x="114208" y="3181"/>
                  </a:lnTo>
                  <a:lnTo>
                    <a:pt x="112759" y="1909"/>
                  </a:lnTo>
                  <a:lnTo>
                    <a:pt x="110897" y="849"/>
                  </a:lnTo>
                  <a:lnTo>
                    <a:pt x="109035" y="213"/>
                  </a:lnTo>
                  <a:lnTo>
                    <a:pt x="106966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103425" y="302100"/>
              <a:ext cx="2741425" cy="2597200"/>
            </a:xfrm>
            <a:custGeom>
              <a:avLst/>
              <a:gdLst/>
              <a:ahLst/>
              <a:cxnLst/>
              <a:rect l="0" t="0" r="0" b="0"/>
              <a:pathLst>
                <a:path w="109657" h="103888" extrusionOk="0">
                  <a:moveTo>
                    <a:pt x="9518" y="1"/>
                  </a:moveTo>
                  <a:lnTo>
                    <a:pt x="7656" y="213"/>
                  </a:lnTo>
                  <a:lnTo>
                    <a:pt x="5794" y="849"/>
                  </a:lnTo>
                  <a:lnTo>
                    <a:pt x="4139" y="1697"/>
                  </a:lnTo>
                  <a:lnTo>
                    <a:pt x="2897" y="2969"/>
                  </a:lnTo>
                  <a:lnTo>
                    <a:pt x="1656" y="4453"/>
                  </a:lnTo>
                  <a:lnTo>
                    <a:pt x="829" y="5937"/>
                  </a:lnTo>
                  <a:lnTo>
                    <a:pt x="208" y="7845"/>
                  </a:lnTo>
                  <a:lnTo>
                    <a:pt x="1" y="9753"/>
                  </a:lnTo>
                  <a:lnTo>
                    <a:pt x="1" y="94135"/>
                  </a:lnTo>
                  <a:lnTo>
                    <a:pt x="208" y="96255"/>
                  </a:lnTo>
                  <a:lnTo>
                    <a:pt x="829" y="97951"/>
                  </a:lnTo>
                  <a:lnTo>
                    <a:pt x="1656" y="99647"/>
                  </a:lnTo>
                  <a:lnTo>
                    <a:pt x="2897" y="101132"/>
                  </a:lnTo>
                  <a:lnTo>
                    <a:pt x="4139" y="102192"/>
                  </a:lnTo>
                  <a:lnTo>
                    <a:pt x="5794" y="103040"/>
                  </a:lnTo>
                  <a:lnTo>
                    <a:pt x="7656" y="103676"/>
                  </a:lnTo>
                  <a:lnTo>
                    <a:pt x="9518" y="103888"/>
                  </a:lnTo>
                  <a:lnTo>
                    <a:pt x="100139" y="103888"/>
                  </a:lnTo>
                  <a:lnTo>
                    <a:pt x="102001" y="103676"/>
                  </a:lnTo>
                  <a:lnTo>
                    <a:pt x="103863" y="103040"/>
                  </a:lnTo>
                  <a:lnTo>
                    <a:pt x="105518" y="102192"/>
                  </a:lnTo>
                  <a:lnTo>
                    <a:pt x="106760" y="101132"/>
                  </a:lnTo>
                  <a:lnTo>
                    <a:pt x="108001" y="99647"/>
                  </a:lnTo>
                  <a:lnTo>
                    <a:pt x="108829" y="97951"/>
                  </a:lnTo>
                  <a:lnTo>
                    <a:pt x="109449" y="96255"/>
                  </a:lnTo>
                  <a:lnTo>
                    <a:pt x="109656" y="94135"/>
                  </a:lnTo>
                  <a:lnTo>
                    <a:pt x="109656" y="9753"/>
                  </a:lnTo>
                  <a:lnTo>
                    <a:pt x="109449" y="7845"/>
                  </a:lnTo>
                  <a:lnTo>
                    <a:pt x="108829" y="5937"/>
                  </a:lnTo>
                  <a:lnTo>
                    <a:pt x="108001" y="4453"/>
                  </a:lnTo>
                  <a:lnTo>
                    <a:pt x="106760" y="2969"/>
                  </a:lnTo>
                  <a:lnTo>
                    <a:pt x="105518" y="1697"/>
                  </a:lnTo>
                  <a:lnTo>
                    <a:pt x="103863" y="849"/>
                  </a:lnTo>
                  <a:lnTo>
                    <a:pt x="102001" y="213"/>
                  </a:lnTo>
                  <a:lnTo>
                    <a:pt x="100139" y="1"/>
                  </a:lnTo>
                  <a:close/>
                </a:path>
              </a:pathLst>
            </a:custGeom>
            <a:solidFill>
              <a:srgbClr val="657A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212050" y="1987625"/>
              <a:ext cx="429350" cy="832175"/>
            </a:xfrm>
            <a:custGeom>
              <a:avLst/>
              <a:gdLst/>
              <a:ahLst/>
              <a:cxnLst/>
              <a:rect l="0" t="0" r="0" b="0"/>
              <a:pathLst>
                <a:path w="17174" h="33287" extrusionOk="0">
                  <a:moveTo>
                    <a:pt x="7863" y="0"/>
                  </a:moveTo>
                  <a:lnTo>
                    <a:pt x="7863" y="14841"/>
                  </a:lnTo>
                  <a:lnTo>
                    <a:pt x="3104" y="9965"/>
                  </a:lnTo>
                  <a:lnTo>
                    <a:pt x="2070" y="11025"/>
                  </a:lnTo>
                  <a:lnTo>
                    <a:pt x="7035" y="15901"/>
                  </a:lnTo>
                  <a:lnTo>
                    <a:pt x="1" y="15901"/>
                  </a:lnTo>
                  <a:lnTo>
                    <a:pt x="1" y="17385"/>
                  </a:lnTo>
                  <a:lnTo>
                    <a:pt x="7035" y="17385"/>
                  </a:lnTo>
                  <a:lnTo>
                    <a:pt x="2070" y="22262"/>
                  </a:lnTo>
                  <a:lnTo>
                    <a:pt x="3104" y="23322"/>
                  </a:lnTo>
                  <a:lnTo>
                    <a:pt x="7863" y="18234"/>
                  </a:lnTo>
                  <a:lnTo>
                    <a:pt x="7863" y="33287"/>
                  </a:lnTo>
                  <a:lnTo>
                    <a:pt x="9311" y="33287"/>
                  </a:lnTo>
                  <a:lnTo>
                    <a:pt x="9311" y="18234"/>
                  </a:lnTo>
                  <a:lnTo>
                    <a:pt x="14070" y="23322"/>
                  </a:lnTo>
                  <a:lnTo>
                    <a:pt x="15104" y="22262"/>
                  </a:lnTo>
                  <a:lnTo>
                    <a:pt x="10346" y="17385"/>
                  </a:lnTo>
                  <a:lnTo>
                    <a:pt x="17173" y="17385"/>
                  </a:lnTo>
                  <a:lnTo>
                    <a:pt x="17173" y="15901"/>
                  </a:lnTo>
                  <a:lnTo>
                    <a:pt x="10346" y="15901"/>
                  </a:lnTo>
                  <a:lnTo>
                    <a:pt x="15104" y="11025"/>
                  </a:lnTo>
                  <a:lnTo>
                    <a:pt x="14070" y="9965"/>
                  </a:lnTo>
                  <a:lnTo>
                    <a:pt x="9311" y="14841"/>
                  </a:lnTo>
                  <a:lnTo>
                    <a:pt x="9311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2389650" y="2310950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5173" y="0"/>
                  </a:moveTo>
                  <a:lnTo>
                    <a:pt x="5173" y="9541"/>
                  </a:lnTo>
                  <a:lnTo>
                    <a:pt x="2069" y="6361"/>
                  </a:lnTo>
                  <a:lnTo>
                    <a:pt x="1448" y="6997"/>
                  </a:lnTo>
                  <a:lnTo>
                    <a:pt x="4552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552" y="11237"/>
                  </a:lnTo>
                  <a:lnTo>
                    <a:pt x="1448" y="14417"/>
                  </a:lnTo>
                  <a:lnTo>
                    <a:pt x="2069" y="15053"/>
                  </a:lnTo>
                  <a:lnTo>
                    <a:pt x="5173" y="11873"/>
                  </a:lnTo>
                  <a:lnTo>
                    <a:pt x="5173" y="21414"/>
                  </a:lnTo>
                  <a:lnTo>
                    <a:pt x="6000" y="21414"/>
                  </a:lnTo>
                  <a:lnTo>
                    <a:pt x="6000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621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621" y="10177"/>
                  </a:lnTo>
                  <a:lnTo>
                    <a:pt x="9724" y="6997"/>
                  </a:lnTo>
                  <a:lnTo>
                    <a:pt x="9104" y="6361"/>
                  </a:lnTo>
                  <a:lnTo>
                    <a:pt x="6000" y="9541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232750" y="392225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4966" y="0"/>
                  </a:moveTo>
                  <a:lnTo>
                    <a:pt x="4966" y="9541"/>
                  </a:lnTo>
                  <a:lnTo>
                    <a:pt x="1862" y="6360"/>
                  </a:lnTo>
                  <a:lnTo>
                    <a:pt x="1242" y="6997"/>
                  </a:lnTo>
                  <a:lnTo>
                    <a:pt x="4345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345" y="11237"/>
                  </a:lnTo>
                  <a:lnTo>
                    <a:pt x="1242" y="14417"/>
                  </a:lnTo>
                  <a:lnTo>
                    <a:pt x="1862" y="15053"/>
                  </a:lnTo>
                  <a:lnTo>
                    <a:pt x="4966" y="11873"/>
                  </a:lnTo>
                  <a:lnTo>
                    <a:pt x="4966" y="21413"/>
                  </a:lnTo>
                  <a:lnTo>
                    <a:pt x="5793" y="21413"/>
                  </a:lnTo>
                  <a:lnTo>
                    <a:pt x="5793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414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414" y="10177"/>
                  </a:lnTo>
                  <a:lnTo>
                    <a:pt x="9724" y="6997"/>
                  </a:lnTo>
                  <a:lnTo>
                    <a:pt x="9104" y="6360"/>
                  </a:lnTo>
                  <a:lnTo>
                    <a:pt x="5793" y="9541"/>
                  </a:lnTo>
                  <a:lnTo>
                    <a:pt x="5793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2751700" y="19399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258600" y="58300"/>
              <a:ext cx="2684525" cy="2438175"/>
            </a:xfrm>
            <a:custGeom>
              <a:avLst/>
              <a:gdLst/>
              <a:ahLst/>
              <a:cxnLst/>
              <a:rect l="0" t="0" r="0" b="0"/>
              <a:pathLst>
                <a:path w="107381" h="97527" extrusionOk="0">
                  <a:moveTo>
                    <a:pt x="52966" y="0"/>
                  </a:moveTo>
                  <a:lnTo>
                    <a:pt x="50070" y="212"/>
                  </a:lnTo>
                  <a:lnTo>
                    <a:pt x="47173" y="424"/>
                  </a:lnTo>
                  <a:lnTo>
                    <a:pt x="44277" y="848"/>
                  </a:lnTo>
                  <a:lnTo>
                    <a:pt x="41587" y="1484"/>
                  </a:lnTo>
                  <a:lnTo>
                    <a:pt x="38897" y="2332"/>
                  </a:lnTo>
                  <a:lnTo>
                    <a:pt x="36208" y="3180"/>
                  </a:lnTo>
                  <a:lnTo>
                    <a:pt x="33725" y="4240"/>
                  </a:lnTo>
                  <a:lnTo>
                    <a:pt x="31242" y="5513"/>
                  </a:lnTo>
                  <a:lnTo>
                    <a:pt x="31035" y="5513"/>
                  </a:lnTo>
                  <a:lnTo>
                    <a:pt x="29380" y="6361"/>
                  </a:lnTo>
                  <a:lnTo>
                    <a:pt x="29380" y="6573"/>
                  </a:lnTo>
                  <a:lnTo>
                    <a:pt x="25242" y="9117"/>
                  </a:lnTo>
                  <a:lnTo>
                    <a:pt x="21518" y="12297"/>
                  </a:lnTo>
                  <a:lnTo>
                    <a:pt x="21311" y="12297"/>
                  </a:lnTo>
                  <a:lnTo>
                    <a:pt x="20070" y="13569"/>
                  </a:lnTo>
                  <a:lnTo>
                    <a:pt x="19863" y="13781"/>
                  </a:lnTo>
                  <a:lnTo>
                    <a:pt x="18828" y="15053"/>
                  </a:lnTo>
                  <a:lnTo>
                    <a:pt x="18415" y="15477"/>
                  </a:lnTo>
                  <a:lnTo>
                    <a:pt x="17380" y="16537"/>
                  </a:lnTo>
                  <a:lnTo>
                    <a:pt x="16966" y="16961"/>
                  </a:lnTo>
                  <a:lnTo>
                    <a:pt x="15932" y="18233"/>
                  </a:lnTo>
                  <a:lnTo>
                    <a:pt x="15725" y="18445"/>
                  </a:lnTo>
                  <a:lnTo>
                    <a:pt x="12828" y="22474"/>
                  </a:lnTo>
                  <a:lnTo>
                    <a:pt x="12415" y="23322"/>
                  </a:lnTo>
                  <a:lnTo>
                    <a:pt x="11794" y="24382"/>
                  </a:lnTo>
                  <a:lnTo>
                    <a:pt x="11380" y="25230"/>
                  </a:lnTo>
                  <a:lnTo>
                    <a:pt x="10759" y="26078"/>
                  </a:lnTo>
                  <a:lnTo>
                    <a:pt x="10346" y="27138"/>
                  </a:lnTo>
                  <a:lnTo>
                    <a:pt x="9932" y="28198"/>
                  </a:lnTo>
                  <a:lnTo>
                    <a:pt x="9311" y="29258"/>
                  </a:lnTo>
                  <a:lnTo>
                    <a:pt x="8897" y="30106"/>
                  </a:lnTo>
                  <a:lnTo>
                    <a:pt x="8484" y="31378"/>
                  </a:lnTo>
                  <a:lnTo>
                    <a:pt x="8277" y="31802"/>
                  </a:lnTo>
                  <a:lnTo>
                    <a:pt x="8070" y="31378"/>
                  </a:lnTo>
                  <a:lnTo>
                    <a:pt x="7863" y="30954"/>
                  </a:lnTo>
                  <a:lnTo>
                    <a:pt x="7449" y="30742"/>
                  </a:lnTo>
                  <a:lnTo>
                    <a:pt x="6828" y="30954"/>
                  </a:lnTo>
                  <a:lnTo>
                    <a:pt x="6415" y="31166"/>
                  </a:lnTo>
                  <a:lnTo>
                    <a:pt x="6208" y="31590"/>
                  </a:lnTo>
                  <a:lnTo>
                    <a:pt x="6001" y="32650"/>
                  </a:lnTo>
                  <a:lnTo>
                    <a:pt x="6208" y="33498"/>
                  </a:lnTo>
                  <a:lnTo>
                    <a:pt x="6208" y="33922"/>
                  </a:lnTo>
                  <a:lnTo>
                    <a:pt x="7035" y="36467"/>
                  </a:lnTo>
                  <a:lnTo>
                    <a:pt x="6828" y="36467"/>
                  </a:lnTo>
                  <a:lnTo>
                    <a:pt x="6828" y="37103"/>
                  </a:lnTo>
                  <a:lnTo>
                    <a:pt x="6208" y="36679"/>
                  </a:lnTo>
                  <a:lnTo>
                    <a:pt x="5380" y="35407"/>
                  </a:lnTo>
                  <a:lnTo>
                    <a:pt x="4966" y="34558"/>
                  </a:lnTo>
                  <a:lnTo>
                    <a:pt x="4759" y="33498"/>
                  </a:lnTo>
                  <a:lnTo>
                    <a:pt x="4759" y="32650"/>
                  </a:lnTo>
                  <a:lnTo>
                    <a:pt x="4759" y="31802"/>
                  </a:lnTo>
                  <a:lnTo>
                    <a:pt x="4553" y="31166"/>
                  </a:lnTo>
                  <a:lnTo>
                    <a:pt x="4139" y="30530"/>
                  </a:lnTo>
                  <a:lnTo>
                    <a:pt x="3104" y="30530"/>
                  </a:lnTo>
                  <a:lnTo>
                    <a:pt x="2690" y="30954"/>
                  </a:lnTo>
                  <a:lnTo>
                    <a:pt x="2484" y="31590"/>
                  </a:lnTo>
                  <a:lnTo>
                    <a:pt x="2690" y="32438"/>
                  </a:lnTo>
                  <a:lnTo>
                    <a:pt x="2897" y="33286"/>
                  </a:lnTo>
                  <a:lnTo>
                    <a:pt x="3311" y="34558"/>
                  </a:lnTo>
                  <a:lnTo>
                    <a:pt x="3932" y="36043"/>
                  </a:lnTo>
                  <a:lnTo>
                    <a:pt x="5173" y="37951"/>
                  </a:lnTo>
                  <a:lnTo>
                    <a:pt x="5380" y="38375"/>
                  </a:lnTo>
                  <a:lnTo>
                    <a:pt x="5173" y="38587"/>
                  </a:lnTo>
                  <a:lnTo>
                    <a:pt x="4759" y="38587"/>
                  </a:lnTo>
                  <a:lnTo>
                    <a:pt x="3932" y="38375"/>
                  </a:lnTo>
                  <a:lnTo>
                    <a:pt x="3104" y="37739"/>
                  </a:lnTo>
                  <a:lnTo>
                    <a:pt x="2484" y="37103"/>
                  </a:lnTo>
                  <a:lnTo>
                    <a:pt x="2070" y="36255"/>
                  </a:lnTo>
                  <a:lnTo>
                    <a:pt x="1656" y="35407"/>
                  </a:lnTo>
                  <a:lnTo>
                    <a:pt x="1035" y="35195"/>
                  </a:lnTo>
                  <a:lnTo>
                    <a:pt x="415" y="35195"/>
                  </a:lnTo>
                  <a:lnTo>
                    <a:pt x="415" y="35407"/>
                  </a:lnTo>
                  <a:lnTo>
                    <a:pt x="1" y="35831"/>
                  </a:lnTo>
                  <a:lnTo>
                    <a:pt x="1" y="36255"/>
                  </a:lnTo>
                  <a:lnTo>
                    <a:pt x="1" y="36679"/>
                  </a:lnTo>
                  <a:lnTo>
                    <a:pt x="208" y="37103"/>
                  </a:lnTo>
                  <a:lnTo>
                    <a:pt x="828" y="37527"/>
                  </a:lnTo>
                  <a:lnTo>
                    <a:pt x="2690" y="39435"/>
                  </a:lnTo>
                  <a:lnTo>
                    <a:pt x="4139" y="40495"/>
                  </a:lnTo>
                  <a:lnTo>
                    <a:pt x="6001" y="41343"/>
                  </a:lnTo>
                  <a:lnTo>
                    <a:pt x="5794" y="41767"/>
                  </a:lnTo>
                  <a:lnTo>
                    <a:pt x="5587" y="43251"/>
                  </a:lnTo>
                  <a:lnTo>
                    <a:pt x="5587" y="44099"/>
                  </a:lnTo>
                  <a:lnTo>
                    <a:pt x="5380" y="45795"/>
                  </a:lnTo>
                  <a:lnTo>
                    <a:pt x="5380" y="46431"/>
                  </a:lnTo>
                  <a:lnTo>
                    <a:pt x="5380" y="48763"/>
                  </a:lnTo>
                  <a:lnTo>
                    <a:pt x="5380" y="51308"/>
                  </a:lnTo>
                  <a:lnTo>
                    <a:pt x="5587" y="53852"/>
                  </a:lnTo>
                  <a:lnTo>
                    <a:pt x="6415" y="58728"/>
                  </a:lnTo>
                  <a:lnTo>
                    <a:pt x="7449" y="63392"/>
                  </a:lnTo>
                  <a:lnTo>
                    <a:pt x="9104" y="67845"/>
                  </a:lnTo>
                  <a:lnTo>
                    <a:pt x="11173" y="72085"/>
                  </a:lnTo>
                  <a:lnTo>
                    <a:pt x="13449" y="76113"/>
                  </a:lnTo>
                  <a:lnTo>
                    <a:pt x="16139" y="79929"/>
                  </a:lnTo>
                  <a:lnTo>
                    <a:pt x="19242" y="83322"/>
                  </a:lnTo>
                  <a:lnTo>
                    <a:pt x="22759" y="86502"/>
                  </a:lnTo>
                  <a:lnTo>
                    <a:pt x="26277" y="89258"/>
                  </a:lnTo>
                  <a:lnTo>
                    <a:pt x="30208" y="91802"/>
                  </a:lnTo>
                  <a:lnTo>
                    <a:pt x="34346" y="93710"/>
                  </a:lnTo>
                  <a:lnTo>
                    <a:pt x="38897" y="95407"/>
                  </a:lnTo>
                  <a:lnTo>
                    <a:pt x="43449" y="96679"/>
                  </a:lnTo>
                  <a:lnTo>
                    <a:pt x="48001" y="97315"/>
                  </a:lnTo>
                  <a:lnTo>
                    <a:pt x="50484" y="97527"/>
                  </a:lnTo>
                  <a:lnTo>
                    <a:pt x="55656" y="97527"/>
                  </a:lnTo>
                  <a:lnTo>
                    <a:pt x="57725" y="97315"/>
                  </a:lnTo>
                  <a:lnTo>
                    <a:pt x="58346" y="97315"/>
                  </a:lnTo>
                  <a:lnTo>
                    <a:pt x="59794" y="97103"/>
                  </a:lnTo>
                  <a:lnTo>
                    <a:pt x="60208" y="97103"/>
                  </a:lnTo>
                  <a:lnTo>
                    <a:pt x="60828" y="96891"/>
                  </a:lnTo>
                  <a:lnTo>
                    <a:pt x="61449" y="96891"/>
                  </a:lnTo>
                  <a:lnTo>
                    <a:pt x="62484" y="96679"/>
                  </a:lnTo>
                  <a:lnTo>
                    <a:pt x="63518" y="96255"/>
                  </a:lnTo>
                  <a:lnTo>
                    <a:pt x="64139" y="96255"/>
                  </a:lnTo>
                  <a:lnTo>
                    <a:pt x="64966" y="96043"/>
                  </a:lnTo>
                  <a:lnTo>
                    <a:pt x="66001" y="95831"/>
                  </a:lnTo>
                  <a:lnTo>
                    <a:pt x="67242" y="95407"/>
                  </a:lnTo>
                  <a:lnTo>
                    <a:pt x="68277" y="94982"/>
                  </a:lnTo>
                  <a:lnTo>
                    <a:pt x="69311" y="94558"/>
                  </a:lnTo>
                  <a:lnTo>
                    <a:pt x="70346" y="94134"/>
                  </a:lnTo>
                  <a:lnTo>
                    <a:pt x="71587" y="93710"/>
                  </a:lnTo>
                  <a:lnTo>
                    <a:pt x="72622" y="93286"/>
                  </a:lnTo>
                  <a:lnTo>
                    <a:pt x="73656" y="92650"/>
                  </a:lnTo>
                  <a:lnTo>
                    <a:pt x="74690" y="92226"/>
                  </a:lnTo>
                  <a:lnTo>
                    <a:pt x="75725" y="91590"/>
                  </a:lnTo>
                  <a:lnTo>
                    <a:pt x="76759" y="91166"/>
                  </a:lnTo>
                  <a:lnTo>
                    <a:pt x="77794" y="90530"/>
                  </a:lnTo>
                  <a:lnTo>
                    <a:pt x="78622" y="89894"/>
                  </a:lnTo>
                  <a:lnTo>
                    <a:pt x="79656" y="89258"/>
                  </a:lnTo>
                  <a:lnTo>
                    <a:pt x="80484" y="88622"/>
                  </a:lnTo>
                  <a:lnTo>
                    <a:pt x="81518" y="87774"/>
                  </a:lnTo>
                  <a:lnTo>
                    <a:pt x="82346" y="87138"/>
                  </a:lnTo>
                  <a:lnTo>
                    <a:pt x="83380" y="86290"/>
                  </a:lnTo>
                  <a:lnTo>
                    <a:pt x="84208" y="85654"/>
                  </a:lnTo>
                  <a:lnTo>
                    <a:pt x="85242" y="84594"/>
                  </a:lnTo>
                  <a:lnTo>
                    <a:pt x="85863" y="84170"/>
                  </a:lnTo>
                  <a:lnTo>
                    <a:pt x="86070" y="83958"/>
                  </a:lnTo>
                  <a:lnTo>
                    <a:pt x="87311" y="82474"/>
                  </a:lnTo>
                  <a:lnTo>
                    <a:pt x="89380" y="82262"/>
                  </a:lnTo>
                  <a:lnTo>
                    <a:pt x="91242" y="81838"/>
                  </a:lnTo>
                  <a:lnTo>
                    <a:pt x="93104" y="81414"/>
                  </a:lnTo>
                  <a:lnTo>
                    <a:pt x="94759" y="80566"/>
                  </a:lnTo>
                  <a:lnTo>
                    <a:pt x="96001" y="79717"/>
                  </a:lnTo>
                  <a:lnTo>
                    <a:pt x="97242" y="78869"/>
                  </a:lnTo>
                  <a:lnTo>
                    <a:pt x="98070" y="78233"/>
                  </a:lnTo>
                  <a:lnTo>
                    <a:pt x="98690" y="77597"/>
                  </a:lnTo>
                  <a:lnTo>
                    <a:pt x="99311" y="78021"/>
                  </a:lnTo>
                  <a:lnTo>
                    <a:pt x="100139" y="78233"/>
                  </a:lnTo>
                  <a:lnTo>
                    <a:pt x="100966" y="78445"/>
                  </a:lnTo>
                  <a:lnTo>
                    <a:pt x="102828" y="78657"/>
                  </a:lnTo>
                  <a:lnTo>
                    <a:pt x="105725" y="78657"/>
                  </a:lnTo>
                  <a:lnTo>
                    <a:pt x="106139" y="78445"/>
                  </a:lnTo>
                  <a:lnTo>
                    <a:pt x="106553" y="78021"/>
                  </a:lnTo>
                  <a:lnTo>
                    <a:pt x="106553" y="77597"/>
                  </a:lnTo>
                  <a:lnTo>
                    <a:pt x="106553" y="77385"/>
                  </a:lnTo>
                  <a:lnTo>
                    <a:pt x="106139" y="76961"/>
                  </a:lnTo>
                  <a:lnTo>
                    <a:pt x="105725" y="76749"/>
                  </a:lnTo>
                  <a:lnTo>
                    <a:pt x="105104" y="76961"/>
                  </a:lnTo>
                  <a:lnTo>
                    <a:pt x="104277" y="77385"/>
                  </a:lnTo>
                  <a:lnTo>
                    <a:pt x="103656" y="77597"/>
                  </a:lnTo>
                  <a:lnTo>
                    <a:pt x="102828" y="77385"/>
                  </a:lnTo>
                  <a:lnTo>
                    <a:pt x="102001" y="77173"/>
                  </a:lnTo>
                  <a:lnTo>
                    <a:pt x="101587" y="76961"/>
                  </a:lnTo>
                  <a:lnTo>
                    <a:pt x="101794" y="76537"/>
                  </a:lnTo>
                  <a:lnTo>
                    <a:pt x="102001" y="76325"/>
                  </a:lnTo>
                  <a:lnTo>
                    <a:pt x="103863" y="75901"/>
                  </a:lnTo>
                  <a:lnTo>
                    <a:pt x="105104" y="75265"/>
                  </a:lnTo>
                  <a:lnTo>
                    <a:pt x="106139" y="74841"/>
                  </a:lnTo>
                  <a:lnTo>
                    <a:pt x="106759" y="74205"/>
                  </a:lnTo>
                  <a:lnTo>
                    <a:pt x="107173" y="73781"/>
                  </a:lnTo>
                  <a:lnTo>
                    <a:pt x="107380" y="73145"/>
                  </a:lnTo>
                  <a:lnTo>
                    <a:pt x="107380" y="72721"/>
                  </a:lnTo>
                  <a:lnTo>
                    <a:pt x="106966" y="72297"/>
                  </a:lnTo>
                  <a:lnTo>
                    <a:pt x="106139" y="72297"/>
                  </a:lnTo>
                  <a:lnTo>
                    <a:pt x="105725" y="72721"/>
                  </a:lnTo>
                  <a:lnTo>
                    <a:pt x="105104" y="73357"/>
                  </a:lnTo>
                  <a:lnTo>
                    <a:pt x="104690" y="73781"/>
                  </a:lnTo>
                  <a:lnTo>
                    <a:pt x="104070" y="74205"/>
                  </a:lnTo>
                  <a:lnTo>
                    <a:pt x="103242" y="74629"/>
                  </a:lnTo>
                  <a:lnTo>
                    <a:pt x="102208" y="75053"/>
                  </a:lnTo>
                  <a:lnTo>
                    <a:pt x="101587" y="75053"/>
                  </a:lnTo>
                  <a:lnTo>
                    <a:pt x="101380" y="74841"/>
                  </a:lnTo>
                  <a:lnTo>
                    <a:pt x="101587" y="74629"/>
                  </a:lnTo>
                  <a:lnTo>
                    <a:pt x="103449" y="73145"/>
                  </a:lnTo>
                  <a:lnTo>
                    <a:pt x="104277" y="72509"/>
                  </a:lnTo>
                  <a:lnTo>
                    <a:pt x="104690" y="71661"/>
                  </a:lnTo>
                  <a:lnTo>
                    <a:pt x="104897" y="71237"/>
                  </a:lnTo>
                  <a:lnTo>
                    <a:pt x="104690" y="70813"/>
                  </a:lnTo>
                  <a:lnTo>
                    <a:pt x="104484" y="70601"/>
                  </a:lnTo>
                  <a:lnTo>
                    <a:pt x="104277" y="70389"/>
                  </a:lnTo>
                  <a:lnTo>
                    <a:pt x="103656" y="70389"/>
                  </a:lnTo>
                  <a:lnTo>
                    <a:pt x="103035" y="71025"/>
                  </a:lnTo>
                  <a:lnTo>
                    <a:pt x="102415" y="71661"/>
                  </a:lnTo>
                  <a:lnTo>
                    <a:pt x="101587" y="72509"/>
                  </a:lnTo>
                  <a:lnTo>
                    <a:pt x="100759" y="73357"/>
                  </a:lnTo>
                  <a:lnTo>
                    <a:pt x="99932" y="73993"/>
                  </a:lnTo>
                  <a:lnTo>
                    <a:pt x="99104" y="74205"/>
                  </a:lnTo>
                  <a:lnTo>
                    <a:pt x="98690" y="73993"/>
                  </a:lnTo>
                  <a:lnTo>
                    <a:pt x="98690" y="73781"/>
                  </a:lnTo>
                  <a:lnTo>
                    <a:pt x="98897" y="73357"/>
                  </a:lnTo>
                  <a:lnTo>
                    <a:pt x="98897" y="72509"/>
                  </a:lnTo>
                  <a:lnTo>
                    <a:pt x="98690" y="71873"/>
                  </a:lnTo>
                  <a:lnTo>
                    <a:pt x="98277" y="71661"/>
                  </a:lnTo>
                  <a:lnTo>
                    <a:pt x="98070" y="71449"/>
                  </a:lnTo>
                  <a:lnTo>
                    <a:pt x="97449" y="71449"/>
                  </a:lnTo>
                  <a:lnTo>
                    <a:pt x="97035" y="71873"/>
                  </a:lnTo>
                  <a:lnTo>
                    <a:pt x="97035" y="72509"/>
                  </a:lnTo>
                  <a:lnTo>
                    <a:pt x="97449" y="73357"/>
                  </a:lnTo>
                  <a:lnTo>
                    <a:pt x="97656" y="74417"/>
                  </a:lnTo>
                  <a:lnTo>
                    <a:pt x="97656" y="75053"/>
                  </a:lnTo>
                  <a:lnTo>
                    <a:pt x="97449" y="75901"/>
                  </a:lnTo>
                  <a:lnTo>
                    <a:pt x="97449" y="76325"/>
                  </a:lnTo>
                  <a:lnTo>
                    <a:pt x="96622" y="77173"/>
                  </a:lnTo>
                  <a:lnTo>
                    <a:pt x="95587" y="78021"/>
                  </a:lnTo>
                  <a:lnTo>
                    <a:pt x="94553" y="78657"/>
                  </a:lnTo>
                  <a:lnTo>
                    <a:pt x="93518" y="79081"/>
                  </a:lnTo>
                  <a:lnTo>
                    <a:pt x="91449" y="79717"/>
                  </a:lnTo>
                  <a:lnTo>
                    <a:pt x="89380" y="80142"/>
                  </a:lnTo>
                  <a:lnTo>
                    <a:pt x="91863" y="76961"/>
                  </a:lnTo>
                  <a:lnTo>
                    <a:pt x="94139" y="73357"/>
                  </a:lnTo>
                  <a:lnTo>
                    <a:pt x="96001" y="69753"/>
                  </a:lnTo>
                  <a:lnTo>
                    <a:pt x="97656" y="65725"/>
                  </a:lnTo>
                  <a:lnTo>
                    <a:pt x="98897" y="61696"/>
                  </a:lnTo>
                  <a:lnTo>
                    <a:pt x="99725" y="57668"/>
                  </a:lnTo>
                  <a:lnTo>
                    <a:pt x="100346" y="53216"/>
                  </a:lnTo>
                  <a:lnTo>
                    <a:pt x="100553" y="48763"/>
                  </a:lnTo>
                  <a:lnTo>
                    <a:pt x="100553" y="46219"/>
                  </a:lnTo>
                  <a:lnTo>
                    <a:pt x="100346" y="43887"/>
                  </a:lnTo>
                  <a:lnTo>
                    <a:pt x="99518" y="39011"/>
                  </a:lnTo>
                  <a:lnTo>
                    <a:pt x="98484" y="34346"/>
                  </a:lnTo>
                  <a:lnTo>
                    <a:pt x="96828" y="29894"/>
                  </a:lnTo>
                  <a:lnTo>
                    <a:pt x="94759" y="25654"/>
                  </a:lnTo>
                  <a:lnTo>
                    <a:pt x="92484" y="21626"/>
                  </a:lnTo>
                  <a:lnTo>
                    <a:pt x="89587" y="17809"/>
                  </a:lnTo>
                  <a:lnTo>
                    <a:pt x="86690" y="14417"/>
                  </a:lnTo>
                  <a:lnTo>
                    <a:pt x="83173" y="11237"/>
                  </a:lnTo>
                  <a:lnTo>
                    <a:pt x="79656" y="8481"/>
                  </a:lnTo>
                  <a:lnTo>
                    <a:pt x="75725" y="5937"/>
                  </a:lnTo>
                  <a:lnTo>
                    <a:pt x="71380" y="3816"/>
                  </a:lnTo>
                  <a:lnTo>
                    <a:pt x="67035" y="2332"/>
                  </a:lnTo>
                  <a:lnTo>
                    <a:pt x="62484" y="1060"/>
                  </a:lnTo>
                  <a:lnTo>
                    <a:pt x="57725" y="424"/>
                  </a:lnTo>
                  <a:lnTo>
                    <a:pt x="55449" y="212"/>
                  </a:lnTo>
                  <a:lnTo>
                    <a:pt x="52966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212050" y="10600"/>
              <a:ext cx="2777625" cy="2533575"/>
            </a:xfrm>
            <a:custGeom>
              <a:avLst/>
              <a:gdLst/>
              <a:ahLst/>
              <a:cxnLst/>
              <a:rect l="0" t="0" r="0" b="0"/>
              <a:pathLst>
                <a:path w="111105" h="101343" extrusionOk="0">
                  <a:moveTo>
                    <a:pt x="54828" y="0"/>
                  </a:moveTo>
                  <a:lnTo>
                    <a:pt x="51932" y="212"/>
                  </a:lnTo>
                  <a:lnTo>
                    <a:pt x="48828" y="424"/>
                  </a:lnTo>
                  <a:lnTo>
                    <a:pt x="45932" y="848"/>
                  </a:lnTo>
                  <a:lnTo>
                    <a:pt x="43242" y="1484"/>
                  </a:lnTo>
                  <a:lnTo>
                    <a:pt x="40346" y="2332"/>
                  </a:lnTo>
                  <a:lnTo>
                    <a:pt x="37656" y="3180"/>
                  </a:lnTo>
                  <a:lnTo>
                    <a:pt x="34759" y="4452"/>
                  </a:lnTo>
                  <a:lnTo>
                    <a:pt x="32070" y="5724"/>
                  </a:lnTo>
                  <a:lnTo>
                    <a:pt x="30415" y="6784"/>
                  </a:lnTo>
                  <a:lnTo>
                    <a:pt x="30208" y="6784"/>
                  </a:lnTo>
                  <a:lnTo>
                    <a:pt x="28139" y="8057"/>
                  </a:lnTo>
                  <a:lnTo>
                    <a:pt x="26070" y="9541"/>
                  </a:lnTo>
                  <a:lnTo>
                    <a:pt x="24001" y="11237"/>
                  </a:lnTo>
                  <a:lnTo>
                    <a:pt x="22139" y="12721"/>
                  </a:lnTo>
                  <a:lnTo>
                    <a:pt x="21932" y="12933"/>
                  </a:lnTo>
                  <a:lnTo>
                    <a:pt x="20690" y="13993"/>
                  </a:lnTo>
                  <a:lnTo>
                    <a:pt x="20484" y="14417"/>
                  </a:lnTo>
                  <a:lnTo>
                    <a:pt x="19242" y="15477"/>
                  </a:lnTo>
                  <a:lnTo>
                    <a:pt x="18828" y="15901"/>
                  </a:lnTo>
                  <a:lnTo>
                    <a:pt x="17794" y="17173"/>
                  </a:lnTo>
                  <a:lnTo>
                    <a:pt x="17587" y="17597"/>
                  </a:lnTo>
                  <a:lnTo>
                    <a:pt x="17380" y="17597"/>
                  </a:lnTo>
                  <a:lnTo>
                    <a:pt x="16346" y="18869"/>
                  </a:lnTo>
                  <a:lnTo>
                    <a:pt x="16139" y="19293"/>
                  </a:lnTo>
                  <a:lnTo>
                    <a:pt x="14690" y="21413"/>
                  </a:lnTo>
                  <a:lnTo>
                    <a:pt x="13242" y="23322"/>
                  </a:lnTo>
                  <a:lnTo>
                    <a:pt x="12828" y="24170"/>
                  </a:lnTo>
                  <a:lnTo>
                    <a:pt x="12208" y="25230"/>
                  </a:lnTo>
                  <a:lnTo>
                    <a:pt x="11587" y="26078"/>
                  </a:lnTo>
                  <a:lnTo>
                    <a:pt x="10966" y="27138"/>
                  </a:lnTo>
                  <a:lnTo>
                    <a:pt x="10552" y="28198"/>
                  </a:lnTo>
                  <a:lnTo>
                    <a:pt x="10139" y="29258"/>
                  </a:lnTo>
                  <a:lnTo>
                    <a:pt x="9518" y="30318"/>
                  </a:lnTo>
                  <a:lnTo>
                    <a:pt x="9311" y="30742"/>
                  </a:lnTo>
                  <a:lnTo>
                    <a:pt x="8690" y="30742"/>
                  </a:lnTo>
                  <a:lnTo>
                    <a:pt x="7863" y="31166"/>
                  </a:lnTo>
                  <a:lnTo>
                    <a:pt x="7449" y="31378"/>
                  </a:lnTo>
                  <a:lnTo>
                    <a:pt x="6415" y="30742"/>
                  </a:lnTo>
                  <a:lnTo>
                    <a:pt x="6001" y="30530"/>
                  </a:lnTo>
                  <a:lnTo>
                    <a:pt x="4759" y="30530"/>
                  </a:lnTo>
                  <a:lnTo>
                    <a:pt x="4139" y="30742"/>
                  </a:lnTo>
                  <a:lnTo>
                    <a:pt x="3725" y="31166"/>
                  </a:lnTo>
                  <a:lnTo>
                    <a:pt x="3311" y="31590"/>
                  </a:lnTo>
                  <a:lnTo>
                    <a:pt x="2690" y="32438"/>
                  </a:lnTo>
                  <a:lnTo>
                    <a:pt x="2690" y="33074"/>
                  </a:lnTo>
                  <a:lnTo>
                    <a:pt x="2484" y="33710"/>
                  </a:lnTo>
                  <a:lnTo>
                    <a:pt x="2690" y="34558"/>
                  </a:lnTo>
                  <a:lnTo>
                    <a:pt x="2690" y="35194"/>
                  </a:lnTo>
                  <a:lnTo>
                    <a:pt x="1656" y="35406"/>
                  </a:lnTo>
                  <a:lnTo>
                    <a:pt x="1449" y="35618"/>
                  </a:lnTo>
                  <a:lnTo>
                    <a:pt x="1242" y="35618"/>
                  </a:lnTo>
                  <a:lnTo>
                    <a:pt x="828" y="36042"/>
                  </a:lnTo>
                  <a:lnTo>
                    <a:pt x="415" y="36678"/>
                  </a:lnTo>
                  <a:lnTo>
                    <a:pt x="208" y="37315"/>
                  </a:lnTo>
                  <a:lnTo>
                    <a:pt x="1" y="38163"/>
                  </a:lnTo>
                  <a:lnTo>
                    <a:pt x="1" y="38799"/>
                  </a:lnTo>
                  <a:lnTo>
                    <a:pt x="208" y="39435"/>
                  </a:lnTo>
                  <a:lnTo>
                    <a:pt x="621" y="40071"/>
                  </a:lnTo>
                  <a:lnTo>
                    <a:pt x="1449" y="40919"/>
                  </a:lnTo>
                  <a:lnTo>
                    <a:pt x="1863" y="41343"/>
                  </a:lnTo>
                  <a:lnTo>
                    <a:pt x="3518" y="42827"/>
                  </a:lnTo>
                  <a:lnTo>
                    <a:pt x="4552" y="43675"/>
                  </a:lnTo>
                  <a:lnTo>
                    <a:pt x="5794" y="44311"/>
                  </a:lnTo>
                  <a:lnTo>
                    <a:pt x="5794" y="44947"/>
                  </a:lnTo>
                  <a:lnTo>
                    <a:pt x="5587" y="45795"/>
                  </a:lnTo>
                  <a:lnTo>
                    <a:pt x="5587" y="47491"/>
                  </a:lnTo>
                  <a:lnTo>
                    <a:pt x="5380" y="48339"/>
                  </a:lnTo>
                  <a:lnTo>
                    <a:pt x="5380" y="50671"/>
                  </a:lnTo>
                  <a:lnTo>
                    <a:pt x="5380" y="53428"/>
                  </a:lnTo>
                  <a:lnTo>
                    <a:pt x="5587" y="55972"/>
                  </a:lnTo>
                  <a:lnTo>
                    <a:pt x="6001" y="58516"/>
                  </a:lnTo>
                  <a:lnTo>
                    <a:pt x="6415" y="60848"/>
                  </a:lnTo>
                  <a:lnTo>
                    <a:pt x="7656" y="65724"/>
                  </a:lnTo>
                  <a:lnTo>
                    <a:pt x="9311" y="70389"/>
                  </a:lnTo>
                  <a:lnTo>
                    <a:pt x="11380" y="74841"/>
                  </a:lnTo>
                  <a:lnTo>
                    <a:pt x="13863" y="79081"/>
                  </a:lnTo>
                  <a:lnTo>
                    <a:pt x="16759" y="82898"/>
                  </a:lnTo>
                  <a:lnTo>
                    <a:pt x="19863" y="86502"/>
                  </a:lnTo>
                  <a:lnTo>
                    <a:pt x="23380" y="89894"/>
                  </a:lnTo>
                  <a:lnTo>
                    <a:pt x="27104" y="92650"/>
                  </a:lnTo>
                  <a:lnTo>
                    <a:pt x="31242" y="95194"/>
                  </a:lnTo>
                  <a:lnTo>
                    <a:pt x="35587" y="97315"/>
                  </a:lnTo>
                  <a:lnTo>
                    <a:pt x="40139" y="99011"/>
                  </a:lnTo>
                  <a:lnTo>
                    <a:pt x="44897" y="100283"/>
                  </a:lnTo>
                  <a:lnTo>
                    <a:pt x="47380" y="100707"/>
                  </a:lnTo>
                  <a:lnTo>
                    <a:pt x="49863" y="101131"/>
                  </a:lnTo>
                  <a:lnTo>
                    <a:pt x="52346" y="101343"/>
                  </a:lnTo>
                  <a:lnTo>
                    <a:pt x="57725" y="101343"/>
                  </a:lnTo>
                  <a:lnTo>
                    <a:pt x="59794" y="101131"/>
                  </a:lnTo>
                  <a:lnTo>
                    <a:pt x="60415" y="101131"/>
                  </a:lnTo>
                  <a:lnTo>
                    <a:pt x="61863" y="100919"/>
                  </a:lnTo>
                  <a:lnTo>
                    <a:pt x="62070" y="100919"/>
                  </a:lnTo>
                  <a:lnTo>
                    <a:pt x="62277" y="100707"/>
                  </a:lnTo>
                  <a:lnTo>
                    <a:pt x="62690" y="100707"/>
                  </a:lnTo>
                  <a:lnTo>
                    <a:pt x="63725" y="100495"/>
                  </a:lnTo>
                  <a:lnTo>
                    <a:pt x="64759" y="100283"/>
                  </a:lnTo>
                  <a:lnTo>
                    <a:pt x="65587" y="100071"/>
                  </a:lnTo>
                  <a:lnTo>
                    <a:pt x="66621" y="99859"/>
                  </a:lnTo>
                  <a:lnTo>
                    <a:pt x="67242" y="99859"/>
                  </a:lnTo>
                  <a:lnTo>
                    <a:pt x="68277" y="99435"/>
                  </a:lnTo>
                  <a:lnTo>
                    <a:pt x="69518" y="99011"/>
                  </a:lnTo>
                  <a:lnTo>
                    <a:pt x="70552" y="98799"/>
                  </a:lnTo>
                  <a:lnTo>
                    <a:pt x="71794" y="98375"/>
                  </a:lnTo>
                  <a:lnTo>
                    <a:pt x="73035" y="97951"/>
                  </a:lnTo>
                  <a:lnTo>
                    <a:pt x="74070" y="97315"/>
                  </a:lnTo>
                  <a:lnTo>
                    <a:pt x="75104" y="96890"/>
                  </a:lnTo>
                  <a:lnTo>
                    <a:pt x="76346" y="96254"/>
                  </a:lnTo>
                  <a:lnTo>
                    <a:pt x="77380" y="95830"/>
                  </a:lnTo>
                  <a:lnTo>
                    <a:pt x="78415" y="95194"/>
                  </a:lnTo>
                  <a:lnTo>
                    <a:pt x="79449" y="94558"/>
                  </a:lnTo>
                  <a:lnTo>
                    <a:pt x="80484" y="93922"/>
                  </a:lnTo>
                  <a:lnTo>
                    <a:pt x="81518" y="93286"/>
                  </a:lnTo>
                  <a:lnTo>
                    <a:pt x="82552" y="92650"/>
                  </a:lnTo>
                  <a:lnTo>
                    <a:pt x="83380" y="92014"/>
                  </a:lnTo>
                  <a:lnTo>
                    <a:pt x="84621" y="91166"/>
                  </a:lnTo>
                  <a:lnTo>
                    <a:pt x="85449" y="90530"/>
                  </a:lnTo>
                  <a:lnTo>
                    <a:pt x="86484" y="89682"/>
                  </a:lnTo>
                  <a:lnTo>
                    <a:pt x="86690" y="89470"/>
                  </a:lnTo>
                  <a:lnTo>
                    <a:pt x="87104" y="89046"/>
                  </a:lnTo>
                  <a:lnTo>
                    <a:pt x="88346" y="87986"/>
                  </a:lnTo>
                  <a:lnTo>
                    <a:pt x="89173" y="87138"/>
                  </a:lnTo>
                  <a:lnTo>
                    <a:pt x="90001" y="86290"/>
                  </a:lnTo>
                  <a:lnTo>
                    <a:pt x="91863" y="86078"/>
                  </a:lnTo>
                  <a:lnTo>
                    <a:pt x="93518" y="85654"/>
                  </a:lnTo>
                  <a:lnTo>
                    <a:pt x="94966" y="85230"/>
                  </a:lnTo>
                  <a:lnTo>
                    <a:pt x="96415" y="84594"/>
                  </a:lnTo>
                  <a:lnTo>
                    <a:pt x="98897" y="83110"/>
                  </a:lnTo>
                  <a:lnTo>
                    <a:pt x="100759" y="81837"/>
                  </a:lnTo>
                  <a:lnTo>
                    <a:pt x="102415" y="82262"/>
                  </a:lnTo>
                  <a:lnTo>
                    <a:pt x="104070" y="82474"/>
                  </a:lnTo>
                  <a:lnTo>
                    <a:pt x="107173" y="82474"/>
                  </a:lnTo>
                  <a:lnTo>
                    <a:pt x="108001" y="82262"/>
                  </a:lnTo>
                  <a:lnTo>
                    <a:pt x="108828" y="82050"/>
                  </a:lnTo>
                  <a:lnTo>
                    <a:pt x="109242" y="81625"/>
                  </a:lnTo>
                  <a:lnTo>
                    <a:pt x="109656" y="81201"/>
                  </a:lnTo>
                  <a:lnTo>
                    <a:pt x="110277" y="80353"/>
                  </a:lnTo>
                  <a:lnTo>
                    <a:pt x="110277" y="79505"/>
                  </a:lnTo>
                  <a:lnTo>
                    <a:pt x="110277" y="78657"/>
                  </a:lnTo>
                  <a:lnTo>
                    <a:pt x="110070" y="78445"/>
                  </a:lnTo>
                  <a:lnTo>
                    <a:pt x="110070" y="78233"/>
                  </a:lnTo>
                  <a:lnTo>
                    <a:pt x="109656" y="77809"/>
                  </a:lnTo>
                  <a:lnTo>
                    <a:pt x="109863" y="77597"/>
                  </a:lnTo>
                  <a:lnTo>
                    <a:pt x="110484" y="76961"/>
                  </a:lnTo>
                  <a:lnTo>
                    <a:pt x="110897" y="76113"/>
                  </a:lnTo>
                  <a:lnTo>
                    <a:pt x="111104" y="75689"/>
                  </a:lnTo>
                  <a:lnTo>
                    <a:pt x="111104" y="75053"/>
                  </a:lnTo>
                  <a:lnTo>
                    <a:pt x="110897" y="73993"/>
                  </a:lnTo>
                  <a:lnTo>
                    <a:pt x="110277" y="72933"/>
                  </a:lnTo>
                  <a:lnTo>
                    <a:pt x="109242" y="72509"/>
                  </a:lnTo>
                  <a:lnTo>
                    <a:pt x="108415" y="72297"/>
                  </a:lnTo>
                  <a:lnTo>
                    <a:pt x="108208" y="72085"/>
                  </a:lnTo>
                  <a:lnTo>
                    <a:pt x="107794" y="71449"/>
                  </a:lnTo>
                  <a:lnTo>
                    <a:pt x="107380" y="70813"/>
                  </a:lnTo>
                  <a:lnTo>
                    <a:pt x="106759" y="70601"/>
                  </a:lnTo>
                  <a:lnTo>
                    <a:pt x="106139" y="70389"/>
                  </a:lnTo>
                  <a:lnTo>
                    <a:pt x="105311" y="70389"/>
                  </a:lnTo>
                  <a:lnTo>
                    <a:pt x="104484" y="70813"/>
                  </a:lnTo>
                  <a:lnTo>
                    <a:pt x="103656" y="71449"/>
                  </a:lnTo>
                  <a:lnTo>
                    <a:pt x="102828" y="72509"/>
                  </a:lnTo>
                  <a:lnTo>
                    <a:pt x="102208" y="73145"/>
                  </a:lnTo>
                  <a:lnTo>
                    <a:pt x="101587" y="72085"/>
                  </a:lnTo>
                  <a:lnTo>
                    <a:pt x="100966" y="71873"/>
                  </a:lnTo>
                  <a:lnTo>
                    <a:pt x="100346" y="71449"/>
                  </a:lnTo>
                  <a:lnTo>
                    <a:pt x="99932" y="71449"/>
                  </a:lnTo>
                  <a:lnTo>
                    <a:pt x="100966" y="68905"/>
                  </a:lnTo>
                  <a:lnTo>
                    <a:pt x="101794" y="66572"/>
                  </a:lnTo>
                  <a:lnTo>
                    <a:pt x="102621" y="64028"/>
                  </a:lnTo>
                  <a:lnTo>
                    <a:pt x="103242" y="61272"/>
                  </a:lnTo>
                  <a:lnTo>
                    <a:pt x="103656" y="58728"/>
                  </a:lnTo>
                  <a:lnTo>
                    <a:pt x="104070" y="56184"/>
                  </a:lnTo>
                  <a:lnTo>
                    <a:pt x="104277" y="53428"/>
                  </a:lnTo>
                  <a:lnTo>
                    <a:pt x="104277" y="50671"/>
                  </a:lnTo>
                  <a:lnTo>
                    <a:pt x="104277" y="48127"/>
                  </a:lnTo>
                  <a:lnTo>
                    <a:pt x="104070" y="45583"/>
                  </a:lnTo>
                  <a:lnTo>
                    <a:pt x="103656" y="43039"/>
                  </a:lnTo>
                  <a:lnTo>
                    <a:pt x="103242" y="40495"/>
                  </a:lnTo>
                  <a:lnTo>
                    <a:pt x="102001" y="35618"/>
                  </a:lnTo>
                  <a:lnTo>
                    <a:pt x="100346" y="30954"/>
                  </a:lnTo>
                  <a:lnTo>
                    <a:pt x="98277" y="26714"/>
                  </a:lnTo>
                  <a:lnTo>
                    <a:pt x="95794" y="22474"/>
                  </a:lnTo>
                  <a:lnTo>
                    <a:pt x="92897" y="18445"/>
                  </a:lnTo>
                  <a:lnTo>
                    <a:pt x="89794" y="14841"/>
                  </a:lnTo>
                  <a:lnTo>
                    <a:pt x="86277" y="11661"/>
                  </a:lnTo>
                  <a:lnTo>
                    <a:pt x="82346" y="8693"/>
                  </a:lnTo>
                  <a:lnTo>
                    <a:pt x="78415" y="6148"/>
                  </a:lnTo>
                  <a:lnTo>
                    <a:pt x="74070" y="4028"/>
                  </a:lnTo>
                  <a:lnTo>
                    <a:pt x="69518" y="2332"/>
                  </a:lnTo>
                  <a:lnTo>
                    <a:pt x="64759" y="1060"/>
                  </a:lnTo>
                  <a:lnTo>
                    <a:pt x="62277" y="636"/>
                  </a:lnTo>
                  <a:lnTo>
                    <a:pt x="59794" y="424"/>
                  </a:lnTo>
                  <a:lnTo>
                    <a:pt x="57311" y="212"/>
                  </a:lnTo>
                  <a:lnTo>
                    <a:pt x="54828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2746550" y="1955825"/>
              <a:ext cx="10350" cy="5325"/>
            </a:xfrm>
            <a:custGeom>
              <a:avLst/>
              <a:gdLst/>
              <a:ahLst/>
              <a:cxnLst/>
              <a:rect l="0" t="0" r="0" b="0"/>
              <a:pathLst>
                <a:path w="414" h="213" extrusionOk="0">
                  <a:moveTo>
                    <a:pt x="0" y="0"/>
                  </a:moveTo>
                  <a:lnTo>
                    <a:pt x="414" y="212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543100" y="593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2332750" y="1939925"/>
              <a:ext cx="398300" cy="180225"/>
            </a:xfrm>
            <a:custGeom>
              <a:avLst/>
              <a:gdLst/>
              <a:ahLst/>
              <a:cxnLst/>
              <a:rect l="0" t="0" r="0" b="0"/>
              <a:pathLst>
                <a:path w="15932" h="7209" extrusionOk="0">
                  <a:moveTo>
                    <a:pt x="15311" y="0"/>
                  </a:moveTo>
                  <a:lnTo>
                    <a:pt x="14276" y="1272"/>
                  </a:lnTo>
                  <a:lnTo>
                    <a:pt x="13242" y="2120"/>
                  </a:lnTo>
                  <a:lnTo>
                    <a:pt x="12207" y="2968"/>
                  </a:lnTo>
                  <a:lnTo>
                    <a:pt x="10966" y="3604"/>
                  </a:lnTo>
                  <a:lnTo>
                    <a:pt x="9724" y="4240"/>
                  </a:lnTo>
                  <a:lnTo>
                    <a:pt x="8483" y="4452"/>
                  </a:lnTo>
                  <a:lnTo>
                    <a:pt x="6207" y="4877"/>
                  </a:lnTo>
                  <a:lnTo>
                    <a:pt x="2276" y="4877"/>
                  </a:lnTo>
                  <a:lnTo>
                    <a:pt x="621" y="4664"/>
                  </a:lnTo>
                  <a:lnTo>
                    <a:pt x="207" y="5089"/>
                  </a:lnTo>
                  <a:lnTo>
                    <a:pt x="0" y="5301"/>
                  </a:lnTo>
                  <a:lnTo>
                    <a:pt x="0" y="5725"/>
                  </a:lnTo>
                  <a:lnTo>
                    <a:pt x="0" y="6149"/>
                  </a:lnTo>
                  <a:lnTo>
                    <a:pt x="207" y="6573"/>
                  </a:lnTo>
                  <a:lnTo>
                    <a:pt x="414" y="6785"/>
                  </a:lnTo>
                  <a:lnTo>
                    <a:pt x="1862" y="6997"/>
                  </a:lnTo>
                  <a:lnTo>
                    <a:pt x="3518" y="7209"/>
                  </a:lnTo>
                  <a:lnTo>
                    <a:pt x="6207" y="7209"/>
                  </a:lnTo>
                  <a:lnTo>
                    <a:pt x="8897" y="6573"/>
                  </a:lnTo>
                  <a:lnTo>
                    <a:pt x="11173" y="5725"/>
                  </a:lnTo>
                  <a:lnTo>
                    <a:pt x="13035" y="4452"/>
                  </a:lnTo>
                  <a:lnTo>
                    <a:pt x="14483" y="3392"/>
                  </a:lnTo>
                  <a:lnTo>
                    <a:pt x="15518" y="2544"/>
                  </a:lnTo>
                  <a:lnTo>
                    <a:pt x="15931" y="1908"/>
                  </a:lnTo>
                  <a:lnTo>
                    <a:pt x="15931" y="1060"/>
                  </a:lnTo>
                  <a:lnTo>
                    <a:pt x="15724" y="424"/>
                  </a:lnTo>
                  <a:lnTo>
                    <a:pt x="153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2684475" y="1818000"/>
              <a:ext cx="258650" cy="206750"/>
            </a:xfrm>
            <a:custGeom>
              <a:avLst/>
              <a:gdLst/>
              <a:ahLst/>
              <a:cxnLst/>
              <a:rect l="0" t="0" r="0" b="0"/>
              <a:pathLst>
                <a:path w="10346" h="8270" extrusionOk="0">
                  <a:moveTo>
                    <a:pt x="6621" y="1"/>
                  </a:moveTo>
                  <a:lnTo>
                    <a:pt x="6000" y="637"/>
                  </a:lnTo>
                  <a:lnTo>
                    <a:pt x="5380" y="1273"/>
                  </a:lnTo>
                  <a:lnTo>
                    <a:pt x="4552" y="2121"/>
                  </a:lnTo>
                  <a:lnTo>
                    <a:pt x="3724" y="2969"/>
                  </a:lnTo>
                  <a:lnTo>
                    <a:pt x="2897" y="3605"/>
                  </a:lnTo>
                  <a:lnTo>
                    <a:pt x="2069" y="3817"/>
                  </a:lnTo>
                  <a:lnTo>
                    <a:pt x="1655" y="3605"/>
                  </a:lnTo>
                  <a:lnTo>
                    <a:pt x="1655" y="3393"/>
                  </a:lnTo>
                  <a:lnTo>
                    <a:pt x="1862" y="2969"/>
                  </a:lnTo>
                  <a:lnTo>
                    <a:pt x="1862" y="2121"/>
                  </a:lnTo>
                  <a:lnTo>
                    <a:pt x="1655" y="1485"/>
                  </a:lnTo>
                  <a:lnTo>
                    <a:pt x="1242" y="1273"/>
                  </a:lnTo>
                  <a:lnTo>
                    <a:pt x="1035" y="1061"/>
                  </a:lnTo>
                  <a:lnTo>
                    <a:pt x="414" y="1061"/>
                  </a:lnTo>
                  <a:lnTo>
                    <a:pt x="0" y="1485"/>
                  </a:lnTo>
                  <a:lnTo>
                    <a:pt x="0" y="2121"/>
                  </a:lnTo>
                  <a:lnTo>
                    <a:pt x="414" y="2969"/>
                  </a:lnTo>
                  <a:lnTo>
                    <a:pt x="621" y="4029"/>
                  </a:lnTo>
                  <a:lnTo>
                    <a:pt x="621" y="4665"/>
                  </a:lnTo>
                  <a:lnTo>
                    <a:pt x="414" y="5513"/>
                  </a:lnTo>
                  <a:lnTo>
                    <a:pt x="414" y="6149"/>
                  </a:lnTo>
                  <a:lnTo>
                    <a:pt x="621" y="6361"/>
                  </a:lnTo>
                  <a:lnTo>
                    <a:pt x="1035" y="6997"/>
                  </a:lnTo>
                  <a:lnTo>
                    <a:pt x="2276" y="7633"/>
                  </a:lnTo>
                  <a:lnTo>
                    <a:pt x="3104" y="7845"/>
                  </a:lnTo>
                  <a:lnTo>
                    <a:pt x="3931" y="8057"/>
                  </a:lnTo>
                  <a:lnTo>
                    <a:pt x="5793" y="8269"/>
                  </a:lnTo>
                  <a:lnTo>
                    <a:pt x="8690" y="8269"/>
                  </a:lnTo>
                  <a:lnTo>
                    <a:pt x="9104" y="8057"/>
                  </a:lnTo>
                  <a:lnTo>
                    <a:pt x="9518" y="7633"/>
                  </a:lnTo>
                  <a:lnTo>
                    <a:pt x="9518" y="7209"/>
                  </a:lnTo>
                  <a:lnTo>
                    <a:pt x="9518" y="6997"/>
                  </a:lnTo>
                  <a:lnTo>
                    <a:pt x="9104" y="6573"/>
                  </a:lnTo>
                  <a:lnTo>
                    <a:pt x="8690" y="6361"/>
                  </a:lnTo>
                  <a:lnTo>
                    <a:pt x="8069" y="6573"/>
                  </a:lnTo>
                  <a:lnTo>
                    <a:pt x="7242" y="6997"/>
                  </a:lnTo>
                  <a:lnTo>
                    <a:pt x="6621" y="7209"/>
                  </a:lnTo>
                  <a:lnTo>
                    <a:pt x="5793" y="6997"/>
                  </a:lnTo>
                  <a:lnTo>
                    <a:pt x="4966" y="6785"/>
                  </a:lnTo>
                  <a:lnTo>
                    <a:pt x="4552" y="6573"/>
                  </a:lnTo>
                  <a:lnTo>
                    <a:pt x="4759" y="6149"/>
                  </a:lnTo>
                  <a:lnTo>
                    <a:pt x="4966" y="5937"/>
                  </a:lnTo>
                  <a:lnTo>
                    <a:pt x="6828" y="5513"/>
                  </a:lnTo>
                  <a:lnTo>
                    <a:pt x="8069" y="4877"/>
                  </a:lnTo>
                  <a:lnTo>
                    <a:pt x="9104" y="4453"/>
                  </a:lnTo>
                  <a:lnTo>
                    <a:pt x="9724" y="3817"/>
                  </a:lnTo>
                  <a:lnTo>
                    <a:pt x="10138" y="3393"/>
                  </a:lnTo>
                  <a:lnTo>
                    <a:pt x="10345" y="2757"/>
                  </a:lnTo>
                  <a:lnTo>
                    <a:pt x="10345" y="2333"/>
                  </a:lnTo>
                  <a:lnTo>
                    <a:pt x="9931" y="1909"/>
                  </a:lnTo>
                  <a:lnTo>
                    <a:pt x="9104" y="1909"/>
                  </a:lnTo>
                  <a:lnTo>
                    <a:pt x="8690" y="2333"/>
                  </a:lnTo>
                  <a:lnTo>
                    <a:pt x="8069" y="2969"/>
                  </a:lnTo>
                  <a:lnTo>
                    <a:pt x="7655" y="3393"/>
                  </a:lnTo>
                  <a:lnTo>
                    <a:pt x="7035" y="3817"/>
                  </a:lnTo>
                  <a:lnTo>
                    <a:pt x="6207" y="4241"/>
                  </a:lnTo>
                  <a:lnTo>
                    <a:pt x="5173" y="4665"/>
                  </a:lnTo>
                  <a:lnTo>
                    <a:pt x="4552" y="4665"/>
                  </a:lnTo>
                  <a:lnTo>
                    <a:pt x="4345" y="4453"/>
                  </a:lnTo>
                  <a:lnTo>
                    <a:pt x="4552" y="4241"/>
                  </a:lnTo>
                  <a:lnTo>
                    <a:pt x="6414" y="2757"/>
                  </a:lnTo>
                  <a:lnTo>
                    <a:pt x="7242" y="2121"/>
                  </a:lnTo>
                  <a:lnTo>
                    <a:pt x="7655" y="1273"/>
                  </a:lnTo>
                  <a:lnTo>
                    <a:pt x="7862" y="849"/>
                  </a:lnTo>
                  <a:lnTo>
                    <a:pt x="7655" y="425"/>
                  </a:lnTo>
                  <a:lnTo>
                    <a:pt x="7449" y="213"/>
                  </a:lnTo>
                  <a:lnTo>
                    <a:pt x="72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393100" y="58300"/>
              <a:ext cx="2379325" cy="2438175"/>
            </a:xfrm>
            <a:custGeom>
              <a:avLst/>
              <a:gdLst/>
              <a:ahLst/>
              <a:cxnLst/>
              <a:rect l="0" t="0" r="0" b="0"/>
              <a:pathLst>
                <a:path w="95173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50069" y="97527"/>
                  </a:lnTo>
                  <a:lnTo>
                    <a:pt x="52345" y="97315"/>
                  </a:lnTo>
                  <a:lnTo>
                    <a:pt x="57104" y="96679"/>
                  </a:lnTo>
                  <a:lnTo>
                    <a:pt x="61655" y="95407"/>
                  </a:lnTo>
                  <a:lnTo>
                    <a:pt x="66000" y="93710"/>
                  </a:lnTo>
                  <a:lnTo>
                    <a:pt x="70345" y="91802"/>
                  </a:lnTo>
                  <a:lnTo>
                    <a:pt x="74276" y="89258"/>
                  </a:lnTo>
                  <a:lnTo>
                    <a:pt x="77793" y="86502"/>
                  </a:lnTo>
                  <a:lnTo>
                    <a:pt x="81310" y="83322"/>
                  </a:lnTo>
                  <a:lnTo>
                    <a:pt x="84207" y="79929"/>
                  </a:lnTo>
                  <a:lnTo>
                    <a:pt x="87104" y="76113"/>
                  </a:lnTo>
                  <a:lnTo>
                    <a:pt x="89379" y="72085"/>
                  </a:lnTo>
                  <a:lnTo>
                    <a:pt x="91448" y="67845"/>
                  </a:lnTo>
                  <a:lnTo>
                    <a:pt x="93104" y="63392"/>
                  </a:lnTo>
                  <a:lnTo>
                    <a:pt x="94138" y="58728"/>
                  </a:lnTo>
                  <a:lnTo>
                    <a:pt x="94966" y="53852"/>
                  </a:lnTo>
                  <a:lnTo>
                    <a:pt x="95173" y="51308"/>
                  </a:lnTo>
                  <a:lnTo>
                    <a:pt x="95173" y="48763"/>
                  </a:lnTo>
                  <a:lnTo>
                    <a:pt x="95173" y="46219"/>
                  </a:lnTo>
                  <a:lnTo>
                    <a:pt x="94966" y="43887"/>
                  </a:lnTo>
                  <a:lnTo>
                    <a:pt x="94138" y="39011"/>
                  </a:lnTo>
                  <a:lnTo>
                    <a:pt x="93104" y="34346"/>
                  </a:lnTo>
                  <a:lnTo>
                    <a:pt x="91448" y="29894"/>
                  </a:lnTo>
                  <a:lnTo>
                    <a:pt x="89379" y="25654"/>
                  </a:lnTo>
                  <a:lnTo>
                    <a:pt x="87104" y="21626"/>
                  </a:lnTo>
                  <a:lnTo>
                    <a:pt x="84207" y="17809"/>
                  </a:lnTo>
                  <a:lnTo>
                    <a:pt x="81310" y="14417"/>
                  </a:lnTo>
                  <a:lnTo>
                    <a:pt x="77793" y="11237"/>
                  </a:lnTo>
                  <a:lnTo>
                    <a:pt x="74276" y="8481"/>
                  </a:lnTo>
                  <a:lnTo>
                    <a:pt x="70345" y="5937"/>
                  </a:lnTo>
                  <a:lnTo>
                    <a:pt x="66000" y="3816"/>
                  </a:lnTo>
                  <a:lnTo>
                    <a:pt x="61655" y="2332"/>
                  </a:lnTo>
                  <a:lnTo>
                    <a:pt x="57104" y="1060"/>
                  </a:lnTo>
                  <a:lnTo>
                    <a:pt x="52345" y="424"/>
                  </a:lnTo>
                  <a:lnTo>
                    <a:pt x="50069" y="212"/>
                  </a:lnTo>
                  <a:lnTo>
                    <a:pt x="47586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1427575" y="381625"/>
              <a:ext cx="1169000" cy="1197900"/>
            </a:xfrm>
            <a:custGeom>
              <a:avLst/>
              <a:gdLst/>
              <a:ahLst/>
              <a:cxnLst/>
              <a:rect l="0" t="0" r="0" b="0"/>
              <a:pathLst>
                <a:path w="46760" h="47916" extrusionOk="0">
                  <a:moveTo>
                    <a:pt x="23380" y="0"/>
                  </a:moveTo>
                  <a:lnTo>
                    <a:pt x="20897" y="212"/>
                  </a:lnTo>
                  <a:lnTo>
                    <a:pt x="18621" y="636"/>
                  </a:lnTo>
                  <a:lnTo>
                    <a:pt x="16345" y="1060"/>
                  </a:lnTo>
                  <a:lnTo>
                    <a:pt x="14276" y="1908"/>
                  </a:lnTo>
                  <a:lnTo>
                    <a:pt x="12207" y="2968"/>
                  </a:lnTo>
                  <a:lnTo>
                    <a:pt x="10345" y="4240"/>
                  </a:lnTo>
                  <a:lnTo>
                    <a:pt x="8483" y="5512"/>
                  </a:lnTo>
                  <a:lnTo>
                    <a:pt x="6828" y="6996"/>
                  </a:lnTo>
                  <a:lnTo>
                    <a:pt x="5380" y="8693"/>
                  </a:lnTo>
                  <a:lnTo>
                    <a:pt x="3931" y="10601"/>
                  </a:lnTo>
                  <a:lnTo>
                    <a:pt x="2897" y="12509"/>
                  </a:lnTo>
                  <a:lnTo>
                    <a:pt x="1863" y="14629"/>
                  </a:lnTo>
                  <a:lnTo>
                    <a:pt x="1035" y="16961"/>
                  </a:lnTo>
                  <a:lnTo>
                    <a:pt x="414" y="19081"/>
                  </a:lnTo>
                  <a:lnTo>
                    <a:pt x="207" y="21625"/>
                  </a:lnTo>
                  <a:lnTo>
                    <a:pt x="0" y="23958"/>
                  </a:lnTo>
                  <a:lnTo>
                    <a:pt x="207" y="26502"/>
                  </a:lnTo>
                  <a:lnTo>
                    <a:pt x="414" y="28834"/>
                  </a:lnTo>
                  <a:lnTo>
                    <a:pt x="1035" y="31166"/>
                  </a:lnTo>
                  <a:lnTo>
                    <a:pt x="1863" y="33286"/>
                  </a:lnTo>
                  <a:lnTo>
                    <a:pt x="2897" y="35406"/>
                  </a:lnTo>
                  <a:lnTo>
                    <a:pt x="3931" y="37315"/>
                  </a:lnTo>
                  <a:lnTo>
                    <a:pt x="5380" y="39223"/>
                  </a:lnTo>
                  <a:lnTo>
                    <a:pt x="6828" y="40919"/>
                  </a:lnTo>
                  <a:lnTo>
                    <a:pt x="8483" y="42403"/>
                  </a:lnTo>
                  <a:lnTo>
                    <a:pt x="10345" y="43887"/>
                  </a:lnTo>
                  <a:lnTo>
                    <a:pt x="12207" y="44947"/>
                  </a:lnTo>
                  <a:lnTo>
                    <a:pt x="14276" y="46007"/>
                  </a:lnTo>
                  <a:lnTo>
                    <a:pt x="16345" y="46855"/>
                  </a:lnTo>
                  <a:lnTo>
                    <a:pt x="18621" y="47491"/>
                  </a:lnTo>
                  <a:lnTo>
                    <a:pt x="20897" y="47915"/>
                  </a:lnTo>
                  <a:lnTo>
                    <a:pt x="25656" y="47915"/>
                  </a:lnTo>
                  <a:lnTo>
                    <a:pt x="28138" y="47491"/>
                  </a:lnTo>
                  <a:lnTo>
                    <a:pt x="30207" y="46855"/>
                  </a:lnTo>
                  <a:lnTo>
                    <a:pt x="32483" y="46007"/>
                  </a:lnTo>
                  <a:lnTo>
                    <a:pt x="34552" y="44947"/>
                  </a:lnTo>
                  <a:lnTo>
                    <a:pt x="36414" y="43887"/>
                  </a:lnTo>
                  <a:lnTo>
                    <a:pt x="38276" y="42403"/>
                  </a:lnTo>
                  <a:lnTo>
                    <a:pt x="39931" y="40919"/>
                  </a:lnTo>
                  <a:lnTo>
                    <a:pt x="41380" y="39223"/>
                  </a:lnTo>
                  <a:lnTo>
                    <a:pt x="42621" y="37315"/>
                  </a:lnTo>
                  <a:lnTo>
                    <a:pt x="43863" y="35406"/>
                  </a:lnTo>
                  <a:lnTo>
                    <a:pt x="44897" y="33286"/>
                  </a:lnTo>
                  <a:lnTo>
                    <a:pt x="45725" y="31166"/>
                  </a:lnTo>
                  <a:lnTo>
                    <a:pt x="46138" y="28834"/>
                  </a:lnTo>
                  <a:lnTo>
                    <a:pt x="46552" y="26502"/>
                  </a:lnTo>
                  <a:lnTo>
                    <a:pt x="46759" y="23958"/>
                  </a:lnTo>
                  <a:lnTo>
                    <a:pt x="46552" y="21625"/>
                  </a:lnTo>
                  <a:lnTo>
                    <a:pt x="46138" y="19081"/>
                  </a:lnTo>
                  <a:lnTo>
                    <a:pt x="45725" y="16961"/>
                  </a:lnTo>
                  <a:lnTo>
                    <a:pt x="44897" y="14629"/>
                  </a:lnTo>
                  <a:lnTo>
                    <a:pt x="43863" y="12509"/>
                  </a:lnTo>
                  <a:lnTo>
                    <a:pt x="42621" y="10601"/>
                  </a:lnTo>
                  <a:lnTo>
                    <a:pt x="41380" y="8693"/>
                  </a:lnTo>
                  <a:lnTo>
                    <a:pt x="39931" y="6996"/>
                  </a:lnTo>
                  <a:lnTo>
                    <a:pt x="38276" y="5512"/>
                  </a:lnTo>
                  <a:lnTo>
                    <a:pt x="36414" y="4240"/>
                  </a:lnTo>
                  <a:lnTo>
                    <a:pt x="34552" y="2968"/>
                  </a:lnTo>
                  <a:lnTo>
                    <a:pt x="32483" y="1908"/>
                  </a:lnTo>
                  <a:lnTo>
                    <a:pt x="30207" y="1060"/>
                  </a:lnTo>
                  <a:lnTo>
                    <a:pt x="28138" y="636"/>
                  </a:lnTo>
                  <a:lnTo>
                    <a:pt x="25656" y="212"/>
                  </a:lnTo>
                  <a:lnTo>
                    <a:pt x="23380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393100" y="58300"/>
              <a:ext cx="2017250" cy="2438175"/>
            </a:xfrm>
            <a:custGeom>
              <a:avLst/>
              <a:gdLst/>
              <a:ahLst/>
              <a:cxnLst/>
              <a:rect l="0" t="0" r="0" b="0"/>
              <a:pathLst>
                <a:path w="80690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47586" y="97527"/>
                  </a:lnTo>
                  <a:lnTo>
                    <a:pt x="52345" y="97315"/>
                  </a:lnTo>
                  <a:lnTo>
                    <a:pt x="56897" y="96679"/>
                  </a:lnTo>
                  <a:lnTo>
                    <a:pt x="61448" y="95407"/>
                  </a:lnTo>
                  <a:lnTo>
                    <a:pt x="65793" y="93922"/>
                  </a:lnTo>
                  <a:lnTo>
                    <a:pt x="69724" y="92014"/>
                  </a:lnTo>
                  <a:lnTo>
                    <a:pt x="73655" y="89682"/>
                  </a:lnTo>
                  <a:lnTo>
                    <a:pt x="77173" y="86926"/>
                  </a:lnTo>
                  <a:lnTo>
                    <a:pt x="80690" y="83958"/>
                  </a:lnTo>
                  <a:lnTo>
                    <a:pt x="80690" y="83958"/>
                  </a:lnTo>
                  <a:lnTo>
                    <a:pt x="77586" y="84806"/>
                  </a:lnTo>
                  <a:lnTo>
                    <a:pt x="74483" y="85230"/>
                  </a:lnTo>
                  <a:lnTo>
                    <a:pt x="71173" y="85654"/>
                  </a:lnTo>
                  <a:lnTo>
                    <a:pt x="67862" y="85866"/>
                  </a:lnTo>
                  <a:lnTo>
                    <a:pt x="63310" y="85654"/>
                  </a:lnTo>
                  <a:lnTo>
                    <a:pt x="58966" y="84806"/>
                  </a:lnTo>
                  <a:lnTo>
                    <a:pt x="54828" y="83746"/>
                  </a:lnTo>
                  <a:lnTo>
                    <a:pt x="50690" y="82262"/>
                  </a:lnTo>
                  <a:lnTo>
                    <a:pt x="46759" y="80354"/>
                  </a:lnTo>
                  <a:lnTo>
                    <a:pt x="43242" y="78021"/>
                  </a:lnTo>
                  <a:lnTo>
                    <a:pt x="39724" y="75477"/>
                  </a:lnTo>
                  <a:lnTo>
                    <a:pt x="36621" y="72509"/>
                  </a:lnTo>
                  <a:lnTo>
                    <a:pt x="33724" y="69329"/>
                  </a:lnTo>
                  <a:lnTo>
                    <a:pt x="31242" y="65725"/>
                  </a:lnTo>
                  <a:lnTo>
                    <a:pt x="28966" y="62120"/>
                  </a:lnTo>
                  <a:lnTo>
                    <a:pt x="27104" y="58092"/>
                  </a:lnTo>
                  <a:lnTo>
                    <a:pt x="25655" y="53852"/>
                  </a:lnTo>
                  <a:lnTo>
                    <a:pt x="24621" y="49611"/>
                  </a:lnTo>
                  <a:lnTo>
                    <a:pt x="23793" y="45159"/>
                  </a:lnTo>
                  <a:lnTo>
                    <a:pt x="23586" y="40495"/>
                  </a:lnTo>
                  <a:lnTo>
                    <a:pt x="23793" y="37103"/>
                  </a:lnTo>
                  <a:lnTo>
                    <a:pt x="24000" y="33922"/>
                  </a:lnTo>
                  <a:lnTo>
                    <a:pt x="24621" y="30742"/>
                  </a:lnTo>
                  <a:lnTo>
                    <a:pt x="25448" y="27774"/>
                  </a:lnTo>
                  <a:lnTo>
                    <a:pt x="26276" y="24806"/>
                  </a:lnTo>
                  <a:lnTo>
                    <a:pt x="27517" y="21838"/>
                  </a:lnTo>
                  <a:lnTo>
                    <a:pt x="28759" y="19081"/>
                  </a:lnTo>
                  <a:lnTo>
                    <a:pt x="30207" y="16537"/>
                  </a:lnTo>
                  <a:lnTo>
                    <a:pt x="32069" y="13993"/>
                  </a:lnTo>
                  <a:lnTo>
                    <a:pt x="33724" y="11449"/>
                  </a:lnTo>
                  <a:lnTo>
                    <a:pt x="35793" y="9117"/>
                  </a:lnTo>
                  <a:lnTo>
                    <a:pt x="37862" y="6997"/>
                  </a:lnTo>
                  <a:lnTo>
                    <a:pt x="40138" y="5088"/>
                  </a:lnTo>
                  <a:lnTo>
                    <a:pt x="42621" y="3180"/>
                  </a:lnTo>
                  <a:lnTo>
                    <a:pt x="45104" y="1484"/>
                  </a:lnTo>
                  <a:lnTo>
                    <a:pt x="47793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2384475" y="2157225"/>
              <a:ext cx="25875" cy="5325"/>
            </a:xfrm>
            <a:custGeom>
              <a:avLst/>
              <a:gdLst/>
              <a:ahLst/>
              <a:cxnLst/>
              <a:rect l="0" t="0" r="0" b="0"/>
              <a:pathLst>
                <a:path w="1035" h="213" extrusionOk="0">
                  <a:moveTo>
                    <a:pt x="828" y="1"/>
                  </a:moveTo>
                  <a:lnTo>
                    <a:pt x="0" y="213"/>
                  </a:lnTo>
                  <a:lnTo>
                    <a:pt x="0" y="213"/>
                  </a:lnTo>
                  <a:lnTo>
                    <a:pt x="1035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393100" y="90100"/>
              <a:ext cx="1505200" cy="2406375"/>
            </a:xfrm>
            <a:custGeom>
              <a:avLst/>
              <a:gdLst/>
              <a:ahLst/>
              <a:cxnLst/>
              <a:rect l="0" t="0" r="0" b="0"/>
              <a:pathLst>
                <a:path w="60208" h="96255" extrusionOk="0">
                  <a:moveTo>
                    <a:pt x="37035" y="0"/>
                  </a:moveTo>
                  <a:lnTo>
                    <a:pt x="33104" y="1060"/>
                  </a:lnTo>
                  <a:lnTo>
                    <a:pt x="29379" y="2544"/>
                  </a:lnTo>
                  <a:lnTo>
                    <a:pt x="25655" y="4241"/>
                  </a:lnTo>
                  <a:lnTo>
                    <a:pt x="22345" y="6149"/>
                  </a:lnTo>
                  <a:lnTo>
                    <a:pt x="19035" y="8481"/>
                  </a:lnTo>
                  <a:lnTo>
                    <a:pt x="15931" y="11025"/>
                  </a:lnTo>
                  <a:lnTo>
                    <a:pt x="13242" y="13993"/>
                  </a:lnTo>
                  <a:lnTo>
                    <a:pt x="10552" y="16961"/>
                  </a:lnTo>
                  <a:lnTo>
                    <a:pt x="8276" y="20142"/>
                  </a:lnTo>
                  <a:lnTo>
                    <a:pt x="6207" y="23534"/>
                  </a:lnTo>
                  <a:lnTo>
                    <a:pt x="4345" y="27138"/>
                  </a:lnTo>
                  <a:lnTo>
                    <a:pt x="2897" y="30954"/>
                  </a:lnTo>
                  <a:lnTo>
                    <a:pt x="1655" y="34983"/>
                  </a:lnTo>
                  <a:lnTo>
                    <a:pt x="621" y="39011"/>
                  </a:lnTo>
                  <a:lnTo>
                    <a:pt x="207" y="43251"/>
                  </a:lnTo>
                  <a:lnTo>
                    <a:pt x="0" y="47491"/>
                  </a:lnTo>
                  <a:lnTo>
                    <a:pt x="0" y="50036"/>
                  </a:lnTo>
                  <a:lnTo>
                    <a:pt x="207" y="52580"/>
                  </a:lnTo>
                  <a:lnTo>
                    <a:pt x="1035" y="57456"/>
                  </a:lnTo>
                  <a:lnTo>
                    <a:pt x="2069" y="62120"/>
                  </a:lnTo>
                  <a:lnTo>
                    <a:pt x="3724" y="66573"/>
                  </a:lnTo>
                  <a:lnTo>
                    <a:pt x="5793" y="70813"/>
                  </a:lnTo>
                  <a:lnTo>
                    <a:pt x="8069" y="74841"/>
                  </a:lnTo>
                  <a:lnTo>
                    <a:pt x="10759" y="78657"/>
                  </a:lnTo>
                  <a:lnTo>
                    <a:pt x="13862" y="82050"/>
                  </a:lnTo>
                  <a:lnTo>
                    <a:pt x="17379" y="85230"/>
                  </a:lnTo>
                  <a:lnTo>
                    <a:pt x="20897" y="87986"/>
                  </a:lnTo>
                  <a:lnTo>
                    <a:pt x="24828" y="90530"/>
                  </a:lnTo>
                  <a:lnTo>
                    <a:pt x="28966" y="92438"/>
                  </a:lnTo>
                  <a:lnTo>
                    <a:pt x="33517" y="94135"/>
                  </a:lnTo>
                  <a:lnTo>
                    <a:pt x="38069" y="95407"/>
                  </a:lnTo>
                  <a:lnTo>
                    <a:pt x="42621" y="96043"/>
                  </a:lnTo>
                  <a:lnTo>
                    <a:pt x="45104" y="96255"/>
                  </a:lnTo>
                  <a:lnTo>
                    <a:pt x="50897" y="96255"/>
                  </a:lnTo>
                  <a:lnTo>
                    <a:pt x="54000" y="95831"/>
                  </a:lnTo>
                  <a:lnTo>
                    <a:pt x="57104" y="95407"/>
                  </a:lnTo>
                  <a:lnTo>
                    <a:pt x="60207" y="94559"/>
                  </a:lnTo>
                  <a:lnTo>
                    <a:pt x="57724" y="95195"/>
                  </a:lnTo>
                  <a:lnTo>
                    <a:pt x="55035" y="95407"/>
                  </a:lnTo>
                  <a:lnTo>
                    <a:pt x="52345" y="95619"/>
                  </a:lnTo>
                  <a:lnTo>
                    <a:pt x="49655" y="95831"/>
                  </a:lnTo>
                  <a:lnTo>
                    <a:pt x="47173" y="95619"/>
                  </a:lnTo>
                  <a:lnTo>
                    <a:pt x="44897" y="95619"/>
                  </a:lnTo>
                  <a:lnTo>
                    <a:pt x="40138" y="94771"/>
                  </a:lnTo>
                  <a:lnTo>
                    <a:pt x="35586" y="93498"/>
                  </a:lnTo>
                  <a:lnTo>
                    <a:pt x="31242" y="92014"/>
                  </a:lnTo>
                  <a:lnTo>
                    <a:pt x="27104" y="89894"/>
                  </a:lnTo>
                  <a:lnTo>
                    <a:pt x="23173" y="87350"/>
                  </a:lnTo>
                  <a:lnTo>
                    <a:pt x="19448" y="84594"/>
                  </a:lnTo>
                  <a:lnTo>
                    <a:pt x="16138" y="81414"/>
                  </a:lnTo>
                  <a:lnTo>
                    <a:pt x="13035" y="78021"/>
                  </a:lnTo>
                  <a:lnTo>
                    <a:pt x="10138" y="74205"/>
                  </a:lnTo>
                  <a:lnTo>
                    <a:pt x="7862" y="70177"/>
                  </a:lnTo>
                  <a:lnTo>
                    <a:pt x="5793" y="65937"/>
                  </a:lnTo>
                  <a:lnTo>
                    <a:pt x="4138" y="61484"/>
                  </a:lnTo>
                  <a:lnTo>
                    <a:pt x="3104" y="56820"/>
                  </a:lnTo>
                  <a:lnTo>
                    <a:pt x="2276" y="51944"/>
                  </a:lnTo>
                  <a:lnTo>
                    <a:pt x="2069" y="49612"/>
                  </a:lnTo>
                  <a:lnTo>
                    <a:pt x="2069" y="47067"/>
                  </a:lnTo>
                  <a:lnTo>
                    <a:pt x="2276" y="42827"/>
                  </a:lnTo>
                  <a:lnTo>
                    <a:pt x="2690" y="38799"/>
                  </a:lnTo>
                  <a:lnTo>
                    <a:pt x="3517" y="34771"/>
                  </a:lnTo>
                  <a:lnTo>
                    <a:pt x="4759" y="30954"/>
                  </a:lnTo>
                  <a:lnTo>
                    <a:pt x="6207" y="27350"/>
                  </a:lnTo>
                  <a:lnTo>
                    <a:pt x="7862" y="23746"/>
                  </a:lnTo>
                  <a:lnTo>
                    <a:pt x="9724" y="20354"/>
                  </a:lnTo>
                  <a:lnTo>
                    <a:pt x="12000" y="17173"/>
                  </a:lnTo>
                  <a:lnTo>
                    <a:pt x="14483" y="14205"/>
                  </a:lnTo>
                  <a:lnTo>
                    <a:pt x="17173" y="11449"/>
                  </a:lnTo>
                  <a:lnTo>
                    <a:pt x="20069" y="8905"/>
                  </a:lnTo>
                  <a:lnTo>
                    <a:pt x="23173" y="6573"/>
                  </a:lnTo>
                  <a:lnTo>
                    <a:pt x="26276" y="4453"/>
                  </a:lnTo>
                  <a:lnTo>
                    <a:pt x="29793" y="2756"/>
                  </a:lnTo>
                  <a:lnTo>
                    <a:pt x="33310" y="1272"/>
                  </a:lnTo>
                  <a:lnTo>
                    <a:pt x="37035" y="0"/>
                  </a:lnTo>
                  <a:close/>
                </a:path>
              </a:pathLst>
            </a:custGeom>
            <a:solidFill>
              <a:srgbClr val="B1B2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848275" y="13197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1" y="1"/>
                  </a:moveTo>
                  <a:lnTo>
                    <a:pt x="5793" y="213"/>
                  </a:lnTo>
                  <a:lnTo>
                    <a:pt x="4345" y="637"/>
                  </a:lnTo>
                  <a:lnTo>
                    <a:pt x="2897" y="1273"/>
                  </a:lnTo>
                  <a:lnTo>
                    <a:pt x="1862" y="2333"/>
                  </a:lnTo>
                  <a:lnTo>
                    <a:pt x="1035" y="3605"/>
                  </a:lnTo>
                  <a:lnTo>
                    <a:pt x="414" y="4877"/>
                  </a:lnTo>
                  <a:lnTo>
                    <a:pt x="0" y="6361"/>
                  </a:lnTo>
                  <a:lnTo>
                    <a:pt x="0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8" y="12721"/>
                  </a:lnTo>
                  <a:lnTo>
                    <a:pt x="2483" y="13781"/>
                  </a:lnTo>
                  <a:lnTo>
                    <a:pt x="3517" y="14842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2" y="16326"/>
                  </a:lnTo>
                  <a:lnTo>
                    <a:pt x="9310" y="16114"/>
                  </a:lnTo>
                  <a:lnTo>
                    <a:pt x="10759" y="15690"/>
                  </a:lnTo>
                  <a:lnTo>
                    <a:pt x="12000" y="14842"/>
                  </a:lnTo>
                  <a:lnTo>
                    <a:pt x="13035" y="13781"/>
                  </a:lnTo>
                  <a:lnTo>
                    <a:pt x="13862" y="12721"/>
                  </a:lnTo>
                  <a:lnTo>
                    <a:pt x="14483" y="11237"/>
                  </a:lnTo>
                  <a:lnTo>
                    <a:pt x="14897" y="9753"/>
                  </a:lnTo>
                  <a:lnTo>
                    <a:pt x="15103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8" y="3605"/>
                  </a:lnTo>
                  <a:lnTo>
                    <a:pt x="12414" y="2333"/>
                  </a:lnTo>
                  <a:lnTo>
                    <a:pt x="11379" y="1273"/>
                  </a:lnTo>
                  <a:lnTo>
                    <a:pt x="9931" y="637"/>
                  </a:lnTo>
                  <a:lnTo>
                    <a:pt x="8690" y="213"/>
                  </a:lnTo>
                  <a:lnTo>
                    <a:pt x="7241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894825" y="1266775"/>
              <a:ext cx="398300" cy="429350"/>
            </a:xfrm>
            <a:custGeom>
              <a:avLst/>
              <a:gdLst/>
              <a:ahLst/>
              <a:cxnLst/>
              <a:rect l="0" t="0" r="0" b="0"/>
              <a:pathLst>
                <a:path w="15932" h="17174" extrusionOk="0">
                  <a:moveTo>
                    <a:pt x="7655" y="0"/>
                  </a:moveTo>
                  <a:lnTo>
                    <a:pt x="6000" y="212"/>
                  </a:lnTo>
                  <a:lnTo>
                    <a:pt x="4552" y="636"/>
                  </a:lnTo>
                  <a:lnTo>
                    <a:pt x="3104" y="1484"/>
                  </a:lnTo>
                  <a:lnTo>
                    <a:pt x="2069" y="2545"/>
                  </a:lnTo>
                  <a:lnTo>
                    <a:pt x="1035" y="3817"/>
                  </a:lnTo>
                  <a:lnTo>
                    <a:pt x="414" y="5301"/>
                  </a:lnTo>
                  <a:lnTo>
                    <a:pt x="0" y="6785"/>
                  </a:lnTo>
                  <a:lnTo>
                    <a:pt x="0" y="8481"/>
                  </a:lnTo>
                  <a:lnTo>
                    <a:pt x="207" y="10177"/>
                  </a:lnTo>
                  <a:lnTo>
                    <a:pt x="828" y="11873"/>
                  </a:lnTo>
                  <a:lnTo>
                    <a:pt x="1655" y="13357"/>
                  </a:lnTo>
                  <a:lnTo>
                    <a:pt x="2690" y="14629"/>
                  </a:lnTo>
                  <a:lnTo>
                    <a:pt x="3931" y="15689"/>
                  </a:lnTo>
                  <a:lnTo>
                    <a:pt x="5173" y="16537"/>
                  </a:lnTo>
                  <a:lnTo>
                    <a:pt x="6828" y="16962"/>
                  </a:lnTo>
                  <a:lnTo>
                    <a:pt x="8276" y="17174"/>
                  </a:lnTo>
                  <a:lnTo>
                    <a:pt x="9931" y="16962"/>
                  </a:lnTo>
                  <a:lnTo>
                    <a:pt x="11379" y="16537"/>
                  </a:lnTo>
                  <a:lnTo>
                    <a:pt x="12828" y="15689"/>
                  </a:lnTo>
                  <a:lnTo>
                    <a:pt x="13862" y="14629"/>
                  </a:lnTo>
                  <a:lnTo>
                    <a:pt x="14897" y="13357"/>
                  </a:lnTo>
                  <a:lnTo>
                    <a:pt x="15517" y="11873"/>
                  </a:lnTo>
                  <a:lnTo>
                    <a:pt x="15931" y="10389"/>
                  </a:lnTo>
                  <a:lnTo>
                    <a:pt x="15931" y="8693"/>
                  </a:lnTo>
                  <a:lnTo>
                    <a:pt x="15724" y="6997"/>
                  </a:lnTo>
                  <a:lnTo>
                    <a:pt x="15310" y="5301"/>
                  </a:lnTo>
                  <a:lnTo>
                    <a:pt x="14483" y="3817"/>
                  </a:lnTo>
                  <a:lnTo>
                    <a:pt x="13241" y="2545"/>
                  </a:lnTo>
                  <a:lnTo>
                    <a:pt x="12000" y="1484"/>
                  </a:lnTo>
                  <a:lnTo>
                    <a:pt x="10759" y="636"/>
                  </a:lnTo>
                  <a:lnTo>
                    <a:pt x="9104" y="212"/>
                  </a:lnTo>
                  <a:lnTo>
                    <a:pt x="765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874125" y="12985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2" y="0"/>
                  </a:moveTo>
                  <a:lnTo>
                    <a:pt x="5794" y="212"/>
                  </a:lnTo>
                  <a:lnTo>
                    <a:pt x="4345" y="637"/>
                  </a:lnTo>
                  <a:lnTo>
                    <a:pt x="2897" y="1485"/>
                  </a:lnTo>
                  <a:lnTo>
                    <a:pt x="1863" y="2333"/>
                  </a:lnTo>
                  <a:lnTo>
                    <a:pt x="1035" y="3605"/>
                  </a:lnTo>
                  <a:lnTo>
                    <a:pt x="414" y="5089"/>
                  </a:lnTo>
                  <a:lnTo>
                    <a:pt x="1" y="6573"/>
                  </a:lnTo>
                  <a:lnTo>
                    <a:pt x="1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9" y="12721"/>
                  </a:lnTo>
                  <a:lnTo>
                    <a:pt x="2483" y="13993"/>
                  </a:lnTo>
                  <a:lnTo>
                    <a:pt x="3725" y="14841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3" y="16326"/>
                  </a:lnTo>
                  <a:lnTo>
                    <a:pt x="9311" y="16114"/>
                  </a:lnTo>
                  <a:lnTo>
                    <a:pt x="10759" y="15690"/>
                  </a:lnTo>
                  <a:lnTo>
                    <a:pt x="12001" y="14841"/>
                  </a:lnTo>
                  <a:lnTo>
                    <a:pt x="13035" y="13781"/>
                  </a:lnTo>
                  <a:lnTo>
                    <a:pt x="14069" y="12721"/>
                  </a:lnTo>
                  <a:lnTo>
                    <a:pt x="14690" y="11237"/>
                  </a:lnTo>
                  <a:lnTo>
                    <a:pt x="14897" y="9753"/>
                  </a:lnTo>
                  <a:lnTo>
                    <a:pt x="15104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9" y="3605"/>
                  </a:lnTo>
                  <a:lnTo>
                    <a:pt x="12621" y="2333"/>
                  </a:lnTo>
                  <a:lnTo>
                    <a:pt x="11380" y="1485"/>
                  </a:lnTo>
                  <a:lnTo>
                    <a:pt x="10138" y="637"/>
                  </a:lnTo>
                  <a:lnTo>
                    <a:pt x="8690" y="212"/>
                  </a:lnTo>
                  <a:lnTo>
                    <a:pt x="7242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920675" y="1356875"/>
              <a:ext cx="212100" cy="296850"/>
            </a:xfrm>
            <a:custGeom>
              <a:avLst/>
              <a:gdLst/>
              <a:ahLst/>
              <a:cxnLst/>
              <a:rect l="0" t="0" r="0" b="0"/>
              <a:pathLst>
                <a:path w="8484" h="11874" extrusionOk="0">
                  <a:moveTo>
                    <a:pt x="3518" y="1"/>
                  </a:moveTo>
                  <a:lnTo>
                    <a:pt x="3311" y="213"/>
                  </a:lnTo>
                  <a:lnTo>
                    <a:pt x="2070" y="849"/>
                  </a:lnTo>
                  <a:lnTo>
                    <a:pt x="1035" y="1909"/>
                  </a:lnTo>
                  <a:lnTo>
                    <a:pt x="414" y="3181"/>
                  </a:lnTo>
                  <a:lnTo>
                    <a:pt x="1" y="4665"/>
                  </a:lnTo>
                  <a:lnTo>
                    <a:pt x="414" y="5725"/>
                  </a:lnTo>
                  <a:lnTo>
                    <a:pt x="828" y="6997"/>
                  </a:lnTo>
                  <a:lnTo>
                    <a:pt x="1449" y="8057"/>
                  </a:lnTo>
                  <a:lnTo>
                    <a:pt x="2276" y="9117"/>
                  </a:lnTo>
                  <a:lnTo>
                    <a:pt x="3104" y="9965"/>
                  </a:lnTo>
                  <a:lnTo>
                    <a:pt x="4139" y="10813"/>
                  </a:lnTo>
                  <a:lnTo>
                    <a:pt x="5173" y="11449"/>
                  </a:lnTo>
                  <a:lnTo>
                    <a:pt x="6414" y="11873"/>
                  </a:lnTo>
                  <a:lnTo>
                    <a:pt x="7035" y="11661"/>
                  </a:lnTo>
                  <a:lnTo>
                    <a:pt x="7863" y="11449"/>
                  </a:lnTo>
                  <a:lnTo>
                    <a:pt x="8276" y="10177"/>
                  </a:lnTo>
                  <a:lnTo>
                    <a:pt x="8483" y="8905"/>
                  </a:lnTo>
                  <a:lnTo>
                    <a:pt x="8483" y="7421"/>
                  </a:lnTo>
                  <a:lnTo>
                    <a:pt x="8483" y="6149"/>
                  </a:lnTo>
                  <a:lnTo>
                    <a:pt x="8276" y="4877"/>
                  </a:lnTo>
                  <a:lnTo>
                    <a:pt x="7656" y="3605"/>
                  </a:lnTo>
                  <a:lnTo>
                    <a:pt x="7035" y="2333"/>
                  </a:lnTo>
                  <a:lnTo>
                    <a:pt x="6207" y="1061"/>
                  </a:lnTo>
                  <a:lnTo>
                    <a:pt x="5587" y="637"/>
                  </a:lnTo>
                  <a:lnTo>
                    <a:pt x="4966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920675" y="1473475"/>
              <a:ext cx="160375" cy="180250"/>
            </a:xfrm>
            <a:custGeom>
              <a:avLst/>
              <a:gdLst/>
              <a:ahLst/>
              <a:cxnLst/>
              <a:rect l="0" t="0" r="0" b="0"/>
              <a:pathLst>
                <a:path w="6415" h="7210" extrusionOk="0">
                  <a:moveTo>
                    <a:pt x="1" y="1"/>
                  </a:moveTo>
                  <a:lnTo>
                    <a:pt x="1" y="1697"/>
                  </a:lnTo>
                  <a:lnTo>
                    <a:pt x="207" y="2545"/>
                  </a:lnTo>
                  <a:lnTo>
                    <a:pt x="621" y="3393"/>
                  </a:lnTo>
                  <a:lnTo>
                    <a:pt x="1035" y="4241"/>
                  </a:lnTo>
                  <a:lnTo>
                    <a:pt x="1449" y="5089"/>
                  </a:lnTo>
                  <a:lnTo>
                    <a:pt x="2276" y="5725"/>
                  </a:lnTo>
                  <a:lnTo>
                    <a:pt x="2897" y="6361"/>
                  </a:lnTo>
                  <a:lnTo>
                    <a:pt x="3725" y="6785"/>
                  </a:lnTo>
                  <a:lnTo>
                    <a:pt x="4552" y="6997"/>
                  </a:lnTo>
                  <a:lnTo>
                    <a:pt x="5380" y="7209"/>
                  </a:lnTo>
                  <a:lnTo>
                    <a:pt x="6414" y="7209"/>
                  </a:lnTo>
                  <a:lnTo>
                    <a:pt x="5173" y="6785"/>
                  </a:lnTo>
                  <a:lnTo>
                    <a:pt x="4139" y="6149"/>
                  </a:lnTo>
                  <a:lnTo>
                    <a:pt x="3104" y="5301"/>
                  </a:lnTo>
                  <a:lnTo>
                    <a:pt x="2276" y="4453"/>
                  </a:lnTo>
                  <a:lnTo>
                    <a:pt x="1449" y="3393"/>
                  </a:lnTo>
                  <a:lnTo>
                    <a:pt x="828" y="2333"/>
                  </a:lnTo>
                  <a:lnTo>
                    <a:pt x="414" y="10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1008600" y="1351575"/>
              <a:ext cx="191400" cy="291550"/>
            </a:xfrm>
            <a:custGeom>
              <a:avLst/>
              <a:gdLst/>
              <a:ahLst/>
              <a:cxnLst/>
              <a:rect l="0" t="0" r="0" b="0"/>
              <a:pathLst>
                <a:path w="7656" h="11662" extrusionOk="0">
                  <a:moveTo>
                    <a:pt x="1035" y="1"/>
                  </a:moveTo>
                  <a:lnTo>
                    <a:pt x="1" y="213"/>
                  </a:lnTo>
                  <a:lnTo>
                    <a:pt x="1449" y="425"/>
                  </a:lnTo>
                  <a:lnTo>
                    <a:pt x="2070" y="849"/>
                  </a:lnTo>
                  <a:lnTo>
                    <a:pt x="2690" y="1273"/>
                  </a:lnTo>
                  <a:lnTo>
                    <a:pt x="3518" y="2545"/>
                  </a:lnTo>
                  <a:lnTo>
                    <a:pt x="4139" y="3817"/>
                  </a:lnTo>
                  <a:lnTo>
                    <a:pt x="4759" y="5089"/>
                  </a:lnTo>
                  <a:lnTo>
                    <a:pt x="4966" y="6361"/>
                  </a:lnTo>
                  <a:lnTo>
                    <a:pt x="4966" y="7633"/>
                  </a:lnTo>
                  <a:lnTo>
                    <a:pt x="4966" y="9117"/>
                  </a:lnTo>
                  <a:lnTo>
                    <a:pt x="4759" y="10389"/>
                  </a:lnTo>
                  <a:lnTo>
                    <a:pt x="4346" y="11661"/>
                  </a:lnTo>
                  <a:lnTo>
                    <a:pt x="4553" y="11661"/>
                  </a:lnTo>
                  <a:lnTo>
                    <a:pt x="5587" y="11025"/>
                  </a:lnTo>
                  <a:lnTo>
                    <a:pt x="6208" y="10389"/>
                  </a:lnTo>
                  <a:lnTo>
                    <a:pt x="7035" y="9329"/>
                  </a:lnTo>
                  <a:lnTo>
                    <a:pt x="7449" y="8269"/>
                  </a:lnTo>
                  <a:lnTo>
                    <a:pt x="7656" y="7209"/>
                  </a:lnTo>
                  <a:lnTo>
                    <a:pt x="7656" y="6149"/>
                  </a:lnTo>
                  <a:lnTo>
                    <a:pt x="7656" y="4877"/>
                  </a:lnTo>
                  <a:lnTo>
                    <a:pt x="7242" y="3817"/>
                  </a:lnTo>
                  <a:lnTo>
                    <a:pt x="6622" y="2757"/>
                  </a:lnTo>
                  <a:lnTo>
                    <a:pt x="6001" y="1697"/>
                  </a:lnTo>
                  <a:lnTo>
                    <a:pt x="5173" y="1061"/>
                  </a:lnTo>
                  <a:lnTo>
                    <a:pt x="4139" y="425"/>
                  </a:lnTo>
                  <a:lnTo>
                    <a:pt x="3104" y="213"/>
                  </a:lnTo>
                  <a:lnTo>
                    <a:pt x="2070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1882750" y="1065350"/>
              <a:ext cx="424150" cy="466475"/>
            </a:xfrm>
            <a:custGeom>
              <a:avLst/>
              <a:gdLst/>
              <a:ahLst/>
              <a:cxnLst/>
              <a:rect l="0" t="0" r="0" b="0"/>
              <a:pathLst>
                <a:path w="16966" h="18659" extrusionOk="0">
                  <a:moveTo>
                    <a:pt x="8483" y="1"/>
                  </a:moveTo>
                  <a:lnTo>
                    <a:pt x="6828" y="213"/>
                  </a:lnTo>
                  <a:lnTo>
                    <a:pt x="5173" y="637"/>
                  </a:lnTo>
                  <a:lnTo>
                    <a:pt x="3724" y="1485"/>
                  </a:lnTo>
                  <a:lnTo>
                    <a:pt x="2483" y="2545"/>
                  </a:lnTo>
                  <a:lnTo>
                    <a:pt x="1449" y="4029"/>
                  </a:lnTo>
                  <a:lnTo>
                    <a:pt x="621" y="5513"/>
                  </a:lnTo>
                  <a:lnTo>
                    <a:pt x="207" y="7209"/>
                  </a:lnTo>
                  <a:lnTo>
                    <a:pt x="0" y="9117"/>
                  </a:lnTo>
                  <a:lnTo>
                    <a:pt x="207" y="10814"/>
                  </a:lnTo>
                  <a:lnTo>
                    <a:pt x="828" y="12722"/>
                  </a:lnTo>
                  <a:lnTo>
                    <a:pt x="1449" y="14418"/>
                  </a:lnTo>
                  <a:lnTo>
                    <a:pt x="2483" y="15690"/>
                  </a:lnTo>
                  <a:lnTo>
                    <a:pt x="3931" y="16962"/>
                  </a:lnTo>
                  <a:lnTo>
                    <a:pt x="5173" y="17810"/>
                  </a:lnTo>
                  <a:lnTo>
                    <a:pt x="6828" y="18446"/>
                  </a:lnTo>
                  <a:lnTo>
                    <a:pt x="8483" y="18658"/>
                  </a:lnTo>
                  <a:lnTo>
                    <a:pt x="10138" y="18446"/>
                  </a:lnTo>
                  <a:lnTo>
                    <a:pt x="11793" y="18022"/>
                  </a:lnTo>
                  <a:lnTo>
                    <a:pt x="13242" y="17174"/>
                  </a:lnTo>
                  <a:lnTo>
                    <a:pt x="14483" y="15902"/>
                  </a:lnTo>
                  <a:lnTo>
                    <a:pt x="15518" y="14630"/>
                  </a:lnTo>
                  <a:lnTo>
                    <a:pt x="16345" y="13146"/>
                  </a:lnTo>
                  <a:lnTo>
                    <a:pt x="16759" y="11450"/>
                  </a:lnTo>
                  <a:lnTo>
                    <a:pt x="16966" y="9541"/>
                  </a:lnTo>
                  <a:lnTo>
                    <a:pt x="16759" y="7633"/>
                  </a:lnTo>
                  <a:lnTo>
                    <a:pt x="16345" y="5937"/>
                  </a:lnTo>
                  <a:lnTo>
                    <a:pt x="15518" y="4241"/>
                  </a:lnTo>
                  <a:lnTo>
                    <a:pt x="14483" y="2757"/>
                  </a:lnTo>
                  <a:lnTo>
                    <a:pt x="13242" y="1697"/>
                  </a:lnTo>
                  <a:lnTo>
                    <a:pt x="11793" y="849"/>
                  </a:lnTo>
                  <a:lnTo>
                    <a:pt x="10138" y="213"/>
                  </a:lnTo>
                  <a:lnTo>
                    <a:pt x="8483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1934475" y="1065350"/>
              <a:ext cx="403475" cy="439975"/>
            </a:xfrm>
            <a:custGeom>
              <a:avLst/>
              <a:gdLst/>
              <a:ahLst/>
              <a:cxnLst/>
              <a:rect l="0" t="0" r="0" b="0"/>
              <a:pathLst>
                <a:path w="16139" h="17599" extrusionOk="0">
                  <a:moveTo>
                    <a:pt x="8069" y="1"/>
                  </a:moveTo>
                  <a:lnTo>
                    <a:pt x="6414" y="213"/>
                  </a:lnTo>
                  <a:lnTo>
                    <a:pt x="4966" y="637"/>
                  </a:lnTo>
                  <a:lnTo>
                    <a:pt x="3518" y="1485"/>
                  </a:lnTo>
                  <a:lnTo>
                    <a:pt x="2276" y="2545"/>
                  </a:lnTo>
                  <a:lnTo>
                    <a:pt x="1449" y="3817"/>
                  </a:lnTo>
                  <a:lnTo>
                    <a:pt x="621" y="5301"/>
                  </a:lnTo>
                  <a:lnTo>
                    <a:pt x="207" y="6785"/>
                  </a:lnTo>
                  <a:lnTo>
                    <a:pt x="0" y="8481"/>
                  </a:lnTo>
                  <a:lnTo>
                    <a:pt x="207" y="10390"/>
                  </a:lnTo>
                  <a:lnTo>
                    <a:pt x="621" y="12086"/>
                  </a:lnTo>
                  <a:lnTo>
                    <a:pt x="1449" y="13570"/>
                  </a:lnTo>
                  <a:lnTo>
                    <a:pt x="2483" y="14842"/>
                  </a:lnTo>
                  <a:lnTo>
                    <a:pt x="3518" y="15902"/>
                  </a:lnTo>
                  <a:lnTo>
                    <a:pt x="4966" y="16750"/>
                  </a:lnTo>
                  <a:lnTo>
                    <a:pt x="6414" y="17386"/>
                  </a:lnTo>
                  <a:lnTo>
                    <a:pt x="8069" y="17598"/>
                  </a:lnTo>
                  <a:lnTo>
                    <a:pt x="9518" y="17386"/>
                  </a:lnTo>
                  <a:lnTo>
                    <a:pt x="11173" y="16962"/>
                  </a:lnTo>
                  <a:lnTo>
                    <a:pt x="12621" y="16114"/>
                  </a:lnTo>
                  <a:lnTo>
                    <a:pt x="13655" y="15054"/>
                  </a:lnTo>
                  <a:lnTo>
                    <a:pt x="14690" y="13782"/>
                  </a:lnTo>
                  <a:lnTo>
                    <a:pt x="15518" y="12298"/>
                  </a:lnTo>
                  <a:lnTo>
                    <a:pt x="15931" y="10814"/>
                  </a:lnTo>
                  <a:lnTo>
                    <a:pt x="16138" y="9117"/>
                  </a:lnTo>
                  <a:lnTo>
                    <a:pt x="15931" y="7209"/>
                  </a:lnTo>
                  <a:lnTo>
                    <a:pt x="15311" y="5513"/>
                  </a:lnTo>
                  <a:lnTo>
                    <a:pt x="14690" y="4029"/>
                  </a:lnTo>
                  <a:lnTo>
                    <a:pt x="13655" y="2757"/>
                  </a:lnTo>
                  <a:lnTo>
                    <a:pt x="12414" y="1697"/>
                  </a:lnTo>
                  <a:lnTo>
                    <a:pt x="11173" y="849"/>
                  </a:lnTo>
                  <a:lnTo>
                    <a:pt x="9724" y="213"/>
                  </a:lnTo>
                  <a:lnTo>
                    <a:pt x="8069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1986200" y="1287975"/>
              <a:ext cx="237950" cy="159025"/>
            </a:xfrm>
            <a:custGeom>
              <a:avLst/>
              <a:gdLst/>
              <a:ahLst/>
              <a:cxnLst/>
              <a:rect l="0" t="0" r="0" b="0"/>
              <a:pathLst>
                <a:path w="9518" h="6361" extrusionOk="0">
                  <a:moveTo>
                    <a:pt x="0" y="0"/>
                  </a:moveTo>
                  <a:lnTo>
                    <a:pt x="207" y="1061"/>
                  </a:lnTo>
                  <a:lnTo>
                    <a:pt x="414" y="2333"/>
                  </a:lnTo>
                  <a:lnTo>
                    <a:pt x="1035" y="3393"/>
                  </a:lnTo>
                  <a:lnTo>
                    <a:pt x="1862" y="4453"/>
                  </a:lnTo>
                  <a:lnTo>
                    <a:pt x="2690" y="5301"/>
                  </a:lnTo>
                  <a:lnTo>
                    <a:pt x="3724" y="5937"/>
                  </a:lnTo>
                  <a:lnTo>
                    <a:pt x="4759" y="6149"/>
                  </a:lnTo>
                  <a:lnTo>
                    <a:pt x="6000" y="6361"/>
                  </a:lnTo>
                  <a:lnTo>
                    <a:pt x="7242" y="6361"/>
                  </a:lnTo>
                  <a:lnTo>
                    <a:pt x="8276" y="5937"/>
                  </a:lnTo>
                  <a:lnTo>
                    <a:pt x="9518" y="5301"/>
                  </a:lnTo>
                  <a:lnTo>
                    <a:pt x="7862" y="5301"/>
                  </a:lnTo>
                  <a:lnTo>
                    <a:pt x="6414" y="5089"/>
                  </a:lnTo>
                  <a:lnTo>
                    <a:pt x="5173" y="4665"/>
                  </a:lnTo>
                  <a:lnTo>
                    <a:pt x="3931" y="4029"/>
                  </a:lnTo>
                  <a:lnTo>
                    <a:pt x="2690" y="3393"/>
                  </a:lnTo>
                  <a:lnTo>
                    <a:pt x="1655" y="2545"/>
                  </a:lnTo>
                  <a:lnTo>
                    <a:pt x="828" y="1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1986200" y="1181975"/>
              <a:ext cx="289675" cy="238525"/>
            </a:xfrm>
            <a:custGeom>
              <a:avLst/>
              <a:gdLst/>
              <a:ahLst/>
              <a:cxnLst/>
              <a:rect l="0" t="0" r="0" b="0"/>
              <a:pathLst>
                <a:path w="11587" h="9541" extrusionOk="0">
                  <a:moveTo>
                    <a:pt x="2690" y="0"/>
                  </a:moveTo>
                  <a:lnTo>
                    <a:pt x="1655" y="212"/>
                  </a:lnTo>
                  <a:lnTo>
                    <a:pt x="828" y="636"/>
                  </a:lnTo>
                  <a:lnTo>
                    <a:pt x="207" y="2332"/>
                  </a:lnTo>
                  <a:lnTo>
                    <a:pt x="0" y="3392"/>
                  </a:lnTo>
                  <a:lnTo>
                    <a:pt x="0" y="4240"/>
                  </a:lnTo>
                  <a:lnTo>
                    <a:pt x="828" y="5513"/>
                  </a:lnTo>
                  <a:lnTo>
                    <a:pt x="1655" y="6785"/>
                  </a:lnTo>
                  <a:lnTo>
                    <a:pt x="2690" y="7633"/>
                  </a:lnTo>
                  <a:lnTo>
                    <a:pt x="3931" y="8269"/>
                  </a:lnTo>
                  <a:lnTo>
                    <a:pt x="5173" y="8905"/>
                  </a:lnTo>
                  <a:lnTo>
                    <a:pt x="6414" y="9329"/>
                  </a:lnTo>
                  <a:lnTo>
                    <a:pt x="7862" y="9541"/>
                  </a:lnTo>
                  <a:lnTo>
                    <a:pt x="9518" y="9541"/>
                  </a:lnTo>
                  <a:lnTo>
                    <a:pt x="10759" y="8269"/>
                  </a:lnTo>
                  <a:lnTo>
                    <a:pt x="11586" y="6785"/>
                  </a:lnTo>
                  <a:lnTo>
                    <a:pt x="11173" y="5301"/>
                  </a:lnTo>
                  <a:lnTo>
                    <a:pt x="10345" y="3816"/>
                  </a:lnTo>
                  <a:lnTo>
                    <a:pt x="9311" y="2332"/>
                  </a:lnTo>
                  <a:lnTo>
                    <a:pt x="7862" y="1272"/>
                  </a:lnTo>
                  <a:lnTo>
                    <a:pt x="6207" y="424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2006875" y="1123650"/>
              <a:ext cx="279350" cy="227950"/>
            </a:xfrm>
            <a:custGeom>
              <a:avLst/>
              <a:gdLst/>
              <a:ahLst/>
              <a:cxnLst/>
              <a:rect l="0" t="0" r="0" b="0"/>
              <a:pathLst>
                <a:path w="11174" h="9118" extrusionOk="0">
                  <a:moveTo>
                    <a:pt x="3932" y="1"/>
                  </a:moveTo>
                  <a:lnTo>
                    <a:pt x="2691" y="425"/>
                  </a:lnTo>
                  <a:lnTo>
                    <a:pt x="1656" y="1061"/>
                  </a:lnTo>
                  <a:lnTo>
                    <a:pt x="622" y="1909"/>
                  </a:lnTo>
                  <a:lnTo>
                    <a:pt x="1" y="2969"/>
                  </a:lnTo>
                  <a:lnTo>
                    <a:pt x="828" y="2545"/>
                  </a:lnTo>
                  <a:lnTo>
                    <a:pt x="1863" y="2333"/>
                  </a:lnTo>
                  <a:lnTo>
                    <a:pt x="3725" y="2333"/>
                  </a:lnTo>
                  <a:lnTo>
                    <a:pt x="5380" y="2757"/>
                  </a:lnTo>
                  <a:lnTo>
                    <a:pt x="7035" y="3605"/>
                  </a:lnTo>
                  <a:lnTo>
                    <a:pt x="8484" y="4665"/>
                  </a:lnTo>
                  <a:lnTo>
                    <a:pt x="9518" y="6149"/>
                  </a:lnTo>
                  <a:lnTo>
                    <a:pt x="10346" y="7634"/>
                  </a:lnTo>
                  <a:lnTo>
                    <a:pt x="10759" y="9118"/>
                  </a:lnTo>
                  <a:lnTo>
                    <a:pt x="10966" y="8270"/>
                  </a:lnTo>
                  <a:lnTo>
                    <a:pt x="11173" y="7209"/>
                  </a:lnTo>
                  <a:lnTo>
                    <a:pt x="11173" y="6361"/>
                  </a:lnTo>
                  <a:lnTo>
                    <a:pt x="10966" y="5301"/>
                  </a:lnTo>
                  <a:lnTo>
                    <a:pt x="10553" y="4029"/>
                  </a:lnTo>
                  <a:lnTo>
                    <a:pt x="10139" y="2969"/>
                  </a:lnTo>
                  <a:lnTo>
                    <a:pt x="9311" y="1909"/>
                  </a:lnTo>
                  <a:lnTo>
                    <a:pt x="8484" y="1061"/>
                  </a:lnTo>
                  <a:lnTo>
                    <a:pt x="7449" y="425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651700" y="651925"/>
              <a:ext cx="237975" cy="302150"/>
            </a:xfrm>
            <a:custGeom>
              <a:avLst/>
              <a:gdLst/>
              <a:ahLst/>
              <a:cxnLst/>
              <a:rect l="0" t="0" r="0" b="0"/>
              <a:pathLst>
                <a:path w="9519" h="12086" extrusionOk="0">
                  <a:moveTo>
                    <a:pt x="5380" y="1"/>
                  </a:moveTo>
                  <a:lnTo>
                    <a:pt x="4553" y="213"/>
                  </a:lnTo>
                  <a:lnTo>
                    <a:pt x="3725" y="637"/>
                  </a:lnTo>
                  <a:lnTo>
                    <a:pt x="2691" y="1273"/>
                  </a:lnTo>
                  <a:lnTo>
                    <a:pt x="1863" y="2121"/>
                  </a:lnTo>
                  <a:lnTo>
                    <a:pt x="1242" y="3181"/>
                  </a:lnTo>
                  <a:lnTo>
                    <a:pt x="622" y="4241"/>
                  </a:lnTo>
                  <a:lnTo>
                    <a:pt x="415" y="5513"/>
                  </a:lnTo>
                  <a:lnTo>
                    <a:pt x="1" y="6573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415" y="9965"/>
                  </a:lnTo>
                  <a:lnTo>
                    <a:pt x="1035" y="10813"/>
                  </a:lnTo>
                  <a:lnTo>
                    <a:pt x="1656" y="11450"/>
                  </a:lnTo>
                  <a:lnTo>
                    <a:pt x="2277" y="11874"/>
                  </a:lnTo>
                  <a:lnTo>
                    <a:pt x="3104" y="12086"/>
                  </a:lnTo>
                  <a:lnTo>
                    <a:pt x="4139" y="12086"/>
                  </a:lnTo>
                  <a:lnTo>
                    <a:pt x="4966" y="11874"/>
                  </a:lnTo>
                  <a:lnTo>
                    <a:pt x="5794" y="11450"/>
                  </a:lnTo>
                  <a:lnTo>
                    <a:pt x="6829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8" y="7845"/>
                  </a:lnTo>
                  <a:lnTo>
                    <a:pt x="9311" y="6573"/>
                  </a:lnTo>
                  <a:lnTo>
                    <a:pt x="9518" y="5513"/>
                  </a:lnTo>
                  <a:lnTo>
                    <a:pt x="9518" y="4241"/>
                  </a:lnTo>
                  <a:lnTo>
                    <a:pt x="9311" y="3181"/>
                  </a:lnTo>
                  <a:lnTo>
                    <a:pt x="9104" y="2121"/>
                  </a:lnTo>
                  <a:lnTo>
                    <a:pt x="8484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693100" y="620125"/>
              <a:ext cx="248300" cy="328650"/>
            </a:xfrm>
            <a:custGeom>
              <a:avLst/>
              <a:gdLst/>
              <a:ahLst/>
              <a:cxnLst/>
              <a:rect l="0" t="0" r="0" b="0"/>
              <a:pathLst>
                <a:path w="9932" h="13146" extrusionOk="0">
                  <a:moveTo>
                    <a:pt x="5793" y="1"/>
                  </a:moveTo>
                  <a:lnTo>
                    <a:pt x="4759" y="425"/>
                  </a:lnTo>
                  <a:lnTo>
                    <a:pt x="3724" y="849"/>
                  </a:lnTo>
                  <a:lnTo>
                    <a:pt x="2897" y="1485"/>
                  </a:lnTo>
                  <a:lnTo>
                    <a:pt x="2069" y="2545"/>
                  </a:lnTo>
                  <a:lnTo>
                    <a:pt x="1242" y="3605"/>
                  </a:lnTo>
                  <a:lnTo>
                    <a:pt x="621" y="4665"/>
                  </a:lnTo>
                  <a:lnTo>
                    <a:pt x="207" y="5937"/>
                  </a:lnTo>
                  <a:lnTo>
                    <a:pt x="0" y="7209"/>
                  </a:lnTo>
                  <a:lnTo>
                    <a:pt x="0" y="8481"/>
                  </a:lnTo>
                  <a:lnTo>
                    <a:pt x="207" y="9541"/>
                  </a:lnTo>
                  <a:lnTo>
                    <a:pt x="414" y="10601"/>
                  </a:lnTo>
                  <a:lnTo>
                    <a:pt x="1035" y="11661"/>
                  </a:lnTo>
                  <a:lnTo>
                    <a:pt x="1655" y="12297"/>
                  </a:lnTo>
                  <a:lnTo>
                    <a:pt x="2483" y="12934"/>
                  </a:lnTo>
                  <a:lnTo>
                    <a:pt x="3310" y="13146"/>
                  </a:lnTo>
                  <a:lnTo>
                    <a:pt x="4345" y="13146"/>
                  </a:lnTo>
                  <a:lnTo>
                    <a:pt x="5173" y="12934"/>
                  </a:lnTo>
                  <a:lnTo>
                    <a:pt x="6207" y="12297"/>
                  </a:lnTo>
                  <a:lnTo>
                    <a:pt x="7035" y="11661"/>
                  </a:lnTo>
                  <a:lnTo>
                    <a:pt x="7862" y="10813"/>
                  </a:lnTo>
                  <a:lnTo>
                    <a:pt x="8690" y="9541"/>
                  </a:lnTo>
                  <a:lnTo>
                    <a:pt x="9310" y="8481"/>
                  </a:lnTo>
                  <a:lnTo>
                    <a:pt x="9724" y="7209"/>
                  </a:lnTo>
                  <a:lnTo>
                    <a:pt x="9931" y="5937"/>
                  </a:lnTo>
                  <a:lnTo>
                    <a:pt x="9931" y="4665"/>
                  </a:lnTo>
                  <a:lnTo>
                    <a:pt x="9931" y="3605"/>
                  </a:lnTo>
                  <a:lnTo>
                    <a:pt x="9517" y="2545"/>
                  </a:lnTo>
                  <a:lnTo>
                    <a:pt x="8897" y="1485"/>
                  </a:lnTo>
                  <a:lnTo>
                    <a:pt x="8276" y="849"/>
                  </a:lnTo>
                  <a:lnTo>
                    <a:pt x="7448" y="425"/>
                  </a:lnTo>
                  <a:lnTo>
                    <a:pt x="662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662050" y="625425"/>
              <a:ext cx="237950" cy="307450"/>
            </a:xfrm>
            <a:custGeom>
              <a:avLst/>
              <a:gdLst/>
              <a:ahLst/>
              <a:cxnLst/>
              <a:rect l="0" t="0" r="0" b="0"/>
              <a:pathLst>
                <a:path w="9518" h="12298" extrusionOk="0">
                  <a:moveTo>
                    <a:pt x="5587" y="1"/>
                  </a:moveTo>
                  <a:lnTo>
                    <a:pt x="4552" y="213"/>
                  </a:lnTo>
                  <a:lnTo>
                    <a:pt x="3725" y="637"/>
                  </a:lnTo>
                  <a:lnTo>
                    <a:pt x="2897" y="1273"/>
                  </a:lnTo>
                  <a:lnTo>
                    <a:pt x="2070" y="2121"/>
                  </a:lnTo>
                  <a:lnTo>
                    <a:pt x="1242" y="3181"/>
                  </a:lnTo>
                  <a:lnTo>
                    <a:pt x="828" y="4453"/>
                  </a:lnTo>
                  <a:lnTo>
                    <a:pt x="415" y="5513"/>
                  </a:lnTo>
                  <a:lnTo>
                    <a:pt x="208" y="6785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621" y="9965"/>
                  </a:lnTo>
                  <a:lnTo>
                    <a:pt x="1035" y="10813"/>
                  </a:lnTo>
                  <a:lnTo>
                    <a:pt x="1656" y="11449"/>
                  </a:lnTo>
                  <a:lnTo>
                    <a:pt x="2484" y="12085"/>
                  </a:lnTo>
                  <a:lnTo>
                    <a:pt x="3311" y="12297"/>
                  </a:lnTo>
                  <a:lnTo>
                    <a:pt x="4139" y="12297"/>
                  </a:lnTo>
                  <a:lnTo>
                    <a:pt x="4966" y="12085"/>
                  </a:lnTo>
                  <a:lnTo>
                    <a:pt x="6001" y="11449"/>
                  </a:lnTo>
                  <a:lnTo>
                    <a:pt x="6828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7" y="7845"/>
                  </a:lnTo>
                  <a:lnTo>
                    <a:pt x="9311" y="6785"/>
                  </a:lnTo>
                  <a:lnTo>
                    <a:pt x="9518" y="5513"/>
                  </a:lnTo>
                  <a:lnTo>
                    <a:pt x="9518" y="4453"/>
                  </a:lnTo>
                  <a:lnTo>
                    <a:pt x="9311" y="3181"/>
                  </a:lnTo>
                  <a:lnTo>
                    <a:pt x="9104" y="2333"/>
                  </a:lnTo>
                  <a:lnTo>
                    <a:pt x="8690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693100" y="662525"/>
              <a:ext cx="139675" cy="217350"/>
            </a:xfrm>
            <a:custGeom>
              <a:avLst/>
              <a:gdLst/>
              <a:ahLst/>
              <a:cxnLst/>
              <a:rect l="0" t="0" r="0" b="0"/>
              <a:pathLst>
                <a:path w="5587" h="8694" extrusionOk="0">
                  <a:moveTo>
                    <a:pt x="4759" y="1"/>
                  </a:moveTo>
                  <a:lnTo>
                    <a:pt x="3517" y="213"/>
                  </a:lnTo>
                  <a:lnTo>
                    <a:pt x="2483" y="637"/>
                  </a:lnTo>
                  <a:lnTo>
                    <a:pt x="1448" y="1697"/>
                  </a:lnTo>
                  <a:lnTo>
                    <a:pt x="1035" y="2545"/>
                  </a:lnTo>
                  <a:lnTo>
                    <a:pt x="621" y="3393"/>
                  </a:lnTo>
                  <a:lnTo>
                    <a:pt x="207" y="4241"/>
                  </a:lnTo>
                  <a:lnTo>
                    <a:pt x="0" y="5089"/>
                  </a:lnTo>
                  <a:lnTo>
                    <a:pt x="0" y="5937"/>
                  </a:lnTo>
                  <a:lnTo>
                    <a:pt x="207" y="6785"/>
                  </a:lnTo>
                  <a:lnTo>
                    <a:pt x="414" y="7421"/>
                  </a:lnTo>
                  <a:lnTo>
                    <a:pt x="828" y="8269"/>
                  </a:lnTo>
                  <a:lnTo>
                    <a:pt x="1242" y="8693"/>
                  </a:lnTo>
                  <a:lnTo>
                    <a:pt x="2690" y="6997"/>
                  </a:lnTo>
                  <a:lnTo>
                    <a:pt x="4138" y="4877"/>
                  </a:lnTo>
                  <a:lnTo>
                    <a:pt x="5173" y="2757"/>
                  </a:lnTo>
                  <a:lnTo>
                    <a:pt x="5379" y="1485"/>
                  </a:lnTo>
                  <a:lnTo>
                    <a:pt x="5586" y="425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724125" y="673125"/>
              <a:ext cx="144850" cy="217350"/>
            </a:xfrm>
            <a:custGeom>
              <a:avLst/>
              <a:gdLst/>
              <a:ahLst/>
              <a:cxnLst/>
              <a:rect l="0" t="0" r="0" b="0"/>
              <a:pathLst>
                <a:path w="5794" h="8694" extrusionOk="0">
                  <a:moveTo>
                    <a:pt x="4345" y="1"/>
                  </a:moveTo>
                  <a:lnTo>
                    <a:pt x="4138" y="1061"/>
                  </a:lnTo>
                  <a:lnTo>
                    <a:pt x="3932" y="2333"/>
                  </a:lnTo>
                  <a:lnTo>
                    <a:pt x="2897" y="4453"/>
                  </a:lnTo>
                  <a:lnTo>
                    <a:pt x="1449" y="6573"/>
                  </a:lnTo>
                  <a:lnTo>
                    <a:pt x="1" y="8269"/>
                  </a:lnTo>
                  <a:lnTo>
                    <a:pt x="414" y="8481"/>
                  </a:lnTo>
                  <a:lnTo>
                    <a:pt x="1035" y="8693"/>
                  </a:lnTo>
                  <a:lnTo>
                    <a:pt x="2069" y="8693"/>
                  </a:lnTo>
                  <a:lnTo>
                    <a:pt x="3311" y="8269"/>
                  </a:lnTo>
                  <a:lnTo>
                    <a:pt x="4345" y="7209"/>
                  </a:lnTo>
                  <a:lnTo>
                    <a:pt x="4966" y="6361"/>
                  </a:lnTo>
                  <a:lnTo>
                    <a:pt x="5380" y="5513"/>
                  </a:lnTo>
                  <a:lnTo>
                    <a:pt x="5587" y="4665"/>
                  </a:lnTo>
                  <a:lnTo>
                    <a:pt x="5794" y="3817"/>
                  </a:lnTo>
                  <a:lnTo>
                    <a:pt x="5794" y="2969"/>
                  </a:lnTo>
                  <a:lnTo>
                    <a:pt x="5794" y="2121"/>
                  </a:lnTo>
                  <a:lnTo>
                    <a:pt x="5587" y="1273"/>
                  </a:lnTo>
                  <a:lnTo>
                    <a:pt x="5173" y="637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2043100" y="318000"/>
              <a:ext cx="274150" cy="270350"/>
            </a:xfrm>
            <a:custGeom>
              <a:avLst/>
              <a:gdLst/>
              <a:ahLst/>
              <a:cxnLst/>
              <a:rect l="0" t="0" r="0" b="0"/>
              <a:pathLst>
                <a:path w="10966" h="10814" extrusionOk="0">
                  <a:moveTo>
                    <a:pt x="3310" y="1"/>
                  </a:moveTo>
                  <a:lnTo>
                    <a:pt x="2276" y="213"/>
                  </a:lnTo>
                  <a:lnTo>
                    <a:pt x="1448" y="637"/>
                  </a:lnTo>
                  <a:lnTo>
                    <a:pt x="828" y="1273"/>
                  </a:lnTo>
                  <a:lnTo>
                    <a:pt x="207" y="1909"/>
                  </a:lnTo>
                  <a:lnTo>
                    <a:pt x="0" y="2757"/>
                  </a:lnTo>
                  <a:lnTo>
                    <a:pt x="0" y="3817"/>
                  </a:lnTo>
                  <a:lnTo>
                    <a:pt x="0" y="4877"/>
                  </a:lnTo>
                  <a:lnTo>
                    <a:pt x="414" y="5937"/>
                  </a:lnTo>
                  <a:lnTo>
                    <a:pt x="828" y="6997"/>
                  </a:lnTo>
                  <a:lnTo>
                    <a:pt x="1655" y="7845"/>
                  </a:lnTo>
                  <a:lnTo>
                    <a:pt x="2483" y="8905"/>
                  </a:lnTo>
                  <a:lnTo>
                    <a:pt x="3517" y="9541"/>
                  </a:lnTo>
                  <a:lnTo>
                    <a:pt x="4552" y="10178"/>
                  </a:lnTo>
                  <a:lnTo>
                    <a:pt x="5586" y="10602"/>
                  </a:lnTo>
                  <a:lnTo>
                    <a:pt x="6621" y="10814"/>
                  </a:lnTo>
                  <a:lnTo>
                    <a:pt x="7655" y="10814"/>
                  </a:lnTo>
                  <a:lnTo>
                    <a:pt x="8690" y="10602"/>
                  </a:lnTo>
                  <a:lnTo>
                    <a:pt x="9517" y="10178"/>
                  </a:lnTo>
                  <a:lnTo>
                    <a:pt x="10138" y="9753"/>
                  </a:lnTo>
                  <a:lnTo>
                    <a:pt x="10552" y="8905"/>
                  </a:lnTo>
                  <a:lnTo>
                    <a:pt x="10966" y="8057"/>
                  </a:lnTo>
                  <a:lnTo>
                    <a:pt x="10966" y="7209"/>
                  </a:lnTo>
                  <a:lnTo>
                    <a:pt x="10759" y="6149"/>
                  </a:lnTo>
                  <a:lnTo>
                    <a:pt x="10552" y="5089"/>
                  </a:lnTo>
                  <a:lnTo>
                    <a:pt x="9931" y="4029"/>
                  </a:lnTo>
                  <a:lnTo>
                    <a:pt x="9310" y="2969"/>
                  </a:lnTo>
                  <a:lnTo>
                    <a:pt x="8483" y="2121"/>
                  </a:lnTo>
                  <a:lnTo>
                    <a:pt x="7448" y="1273"/>
                  </a:lnTo>
                  <a:lnTo>
                    <a:pt x="6414" y="849"/>
                  </a:lnTo>
                  <a:lnTo>
                    <a:pt x="5379" y="425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2032750" y="360400"/>
              <a:ext cx="294850" cy="286250"/>
            </a:xfrm>
            <a:custGeom>
              <a:avLst/>
              <a:gdLst/>
              <a:ahLst/>
              <a:cxnLst/>
              <a:rect l="0" t="0" r="0" b="0"/>
              <a:pathLst>
                <a:path w="11794" h="11450" extrusionOk="0">
                  <a:moveTo>
                    <a:pt x="3518" y="1"/>
                  </a:moveTo>
                  <a:lnTo>
                    <a:pt x="2483" y="213"/>
                  </a:lnTo>
                  <a:lnTo>
                    <a:pt x="1656" y="637"/>
                  </a:lnTo>
                  <a:lnTo>
                    <a:pt x="1035" y="1273"/>
                  </a:lnTo>
                  <a:lnTo>
                    <a:pt x="414" y="2121"/>
                  </a:lnTo>
                  <a:lnTo>
                    <a:pt x="207" y="2969"/>
                  </a:lnTo>
                  <a:lnTo>
                    <a:pt x="0" y="4029"/>
                  </a:lnTo>
                  <a:lnTo>
                    <a:pt x="207" y="5089"/>
                  </a:lnTo>
                  <a:lnTo>
                    <a:pt x="621" y="6149"/>
                  </a:lnTo>
                  <a:lnTo>
                    <a:pt x="1035" y="7421"/>
                  </a:lnTo>
                  <a:lnTo>
                    <a:pt x="1862" y="8482"/>
                  </a:lnTo>
                  <a:lnTo>
                    <a:pt x="2690" y="9330"/>
                  </a:lnTo>
                  <a:lnTo>
                    <a:pt x="3724" y="10178"/>
                  </a:lnTo>
                  <a:lnTo>
                    <a:pt x="4966" y="10814"/>
                  </a:lnTo>
                  <a:lnTo>
                    <a:pt x="6000" y="11238"/>
                  </a:lnTo>
                  <a:lnTo>
                    <a:pt x="7035" y="11450"/>
                  </a:lnTo>
                  <a:lnTo>
                    <a:pt x="8276" y="11450"/>
                  </a:lnTo>
                  <a:lnTo>
                    <a:pt x="9311" y="11238"/>
                  </a:lnTo>
                  <a:lnTo>
                    <a:pt x="10138" y="10814"/>
                  </a:lnTo>
                  <a:lnTo>
                    <a:pt x="10759" y="10390"/>
                  </a:lnTo>
                  <a:lnTo>
                    <a:pt x="11380" y="9542"/>
                  </a:lnTo>
                  <a:lnTo>
                    <a:pt x="11587" y="8694"/>
                  </a:lnTo>
                  <a:lnTo>
                    <a:pt x="11793" y="7633"/>
                  </a:lnTo>
                  <a:lnTo>
                    <a:pt x="11587" y="6573"/>
                  </a:lnTo>
                  <a:lnTo>
                    <a:pt x="11173" y="5301"/>
                  </a:lnTo>
                  <a:lnTo>
                    <a:pt x="10759" y="4241"/>
                  </a:lnTo>
                  <a:lnTo>
                    <a:pt x="9931" y="3181"/>
                  </a:lnTo>
                  <a:lnTo>
                    <a:pt x="9104" y="2333"/>
                  </a:lnTo>
                  <a:lnTo>
                    <a:pt x="8069" y="1485"/>
                  </a:lnTo>
                  <a:lnTo>
                    <a:pt x="7035" y="849"/>
                  </a:lnTo>
                  <a:lnTo>
                    <a:pt x="5793" y="425"/>
                  </a:lnTo>
                  <a:lnTo>
                    <a:pt x="4759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2058600" y="339200"/>
              <a:ext cx="279350" cy="270350"/>
            </a:xfrm>
            <a:custGeom>
              <a:avLst/>
              <a:gdLst/>
              <a:ahLst/>
              <a:cxnLst/>
              <a:rect l="0" t="0" r="0" b="0"/>
              <a:pathLst>
                <a:path w="11174" h="10814" extrusionOk="0">
                  <a:moveTo>
                    <a:pt x="3311" y="1"/>
                  </a:moveTo>
                  <a:lnTo>
                    <a:pt x="2484" y="213"/>
                  </a:lnTo>
                  <a:lnTo>
                    <a:pt x="1656" y="637"/>
                  </a:lnTo>
                  <a:lnTo>
                    <a:pt x="828" y="1061"/>
                  </a:lnTo>
                  <a:lnTo>
                    <a:pt x="415" y="1909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665"/>
                  </a:lnTo>
                  <a:lnTo>
                    <a:pt x="415" y="5725"/>
                  </a:lnTo>
                  <a:lnTo>
                    <a:pt x="1035" y="6785"/>
                  </a:lnTo>
                  <a:lnTo>
                    <a:pt x="1863" y="7845"/>
                  </a:lnTo>
                  <a:lnTo>
                    <a:pt x="2690" y="8693"/>
                  </a:lnTo>
                  <a:lnTo>
                    <a:pt x="3518" y="9542"/>
                  </a:lnTo>
                  <a:lnTo>
                    <a:pt x="4553" y="10178"/>
                  </a:lnTo>
                  <a:lnTo>
                    <a:pt x="5587" y="10602"/>
                  </a:lnTo>
                  <a:lnTo>
                    <a:pt x="6622" y="10814"/>
                  </a:lnTo>
                  <a:lnTo>
                    <a:pt x="7656" y="10814"/>
                  </a:lnTo>
                  <a:lnTo>
                    <a:pt x="8690" y="10602"/>
                  </a:lnTo>
                  <a:lnTo>
                    <a:pt x="9518" y="10178"/>
                  </a:lnTo>
                  <a:lnTo>
                    <a:pt x="10139" y="9542"/>
                  </a:lnTo>
                  <a:lnTo>
                    <a:pt x="10759" y="8905"/>
                  </a:lnTo>
                  <a:lnTo>
                    <a:pt x="10966" y="8057"/>
                  </a:lnTo>
                  <a:lnTo>
                    <a:pt x="11173" y="6997"/>
                  </a:lnTo>
                  <a:lnTo>
                    <a:pt x="10966" y="6149"/>
                  </a:lnTo>
                  <a:lnTo>
                    <a:pt x="10553" y="5089"/>
                  </a:lnTo>
                  <a:lnTo>
                    <a:pt x="10139" y="4029"/>
                  </a:lnTo>
                  <a:lnTo>
                    <a:pt x="9311" y="2969"/>
                  </a:lnTo>
                  <a:lnTo>
                    <a:pt x="8484" y="1909"/>
                  </a:lnTo>
                  <a:lnTo>
                    <a:pt x="7656" y="1273"/>
                  </a:lnTo>
                  <a:lnTo>
                    <a:pt x="6622" y="637"/>
                  </a:lnTo>
                  <a:lnTo>
                    <a:pt x="5587" y="213"/>
                  </a:lnTo>
                  <a:lnTo>
                    <a:pt x="4346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2094825" y="371000"/>
              <a:ext cx="206900" cy="201450"/>
            </a:xfrm>
            <a:custGeom>
              <a:avLst/>
              <a:gdLst/>
              <a:ahLst/>
              <a:cxnLst/>
              <a:rect l="0" t="0" r="0" b="0"/>
              <a:pathLst>
                <a:path w="8276" h="8058" extrusionOk="0">
                  <a:moveTo>
                    <a:pt x="2483" y="1"/>
                  </a:moveTo>
                  <a:lnTo>
                    <a:pt x="1862" y="213"/>
                  </a:lnTo>
                  <a:lnTo>
                    <a:pt x="1241" y="425"/>
                  </a:lnTo>
                  <a:lnTo>
                    <a:pt x="621" y="849"/>
                  </a:lnTo>
                  <a:lnTo>
                    <a:pt x="207" y="1485"/>
                  </a:lnTo>
                  <a:lnTo>
                    <a:pt x="0" y="2121"/>
                  </a:lnTo>
                  <a:lnTo>
                    <a:pt x="0" y="2757"/>
                  </a:lnTo>
                  <a:lnTo>
                    <a:pt x="0" y="3605"/>
                  </a:lnTo>
                  <a:lnTo>
                    <a:pt x="414" y="4453"/>
                  </a:lnTo>
                  <a:lnTo>
                    <a:pt x="828" y="5089"/>
                  </a:lnTo>
                  <a:lnTo>
                    <a:pt x="1241" y="5937"/>
                  </a:lnTo>
                  <a:lnTo>
                    <a:pt x="1862" y="6573"/>
                  </a:lnTo>
                  <a:lnTo>
                    <a:pt x="2690" y="7209"/>
                  </a:lnTo>
                  <a:lnTo>
                    <a:pt x="3310" y="7633"/>
                  </a:lnTo>
                  <a:lnTo>
                    <a:pt x="4138" y="7846"/>
                  </a:lnTo>
                  <a:lnTo>
                    <a:pt x="4966" y="8058"/>
                  </a:lnTo>
                  <a:lnTo>
                    <a:pt x="6414" y="8058"/>
                  </a:lnTo>
                  <a:lnTo>
                    <a:pt x="7035" y="7633"/>
                  </a:lnTo>
                  <a:lnTo>
                    <a:pt x="7655" y="7209"/>
                  </a:lnTo>
                  <a:lnTo>
                    <a:pt x="7862" y="6785"/>
                  </a:lnTo>
                  <a:lnTo>
                    <a:pt x="8276" y="6149"/>
                  </a:lnTo>
                  <a:lnTo>
                    <a:pt x="8276" y="5301"/>
                  </a:lnTo>
                  <a:lnTo>
                    <a:pt x="8069" y="4665"/>
                  </a:lnTo>
                  <a:lnTo>
                    <a:pt x="7862" y="3817"/>
                  </a:lnTo>
                  <a:lnTo>
                    <a:pt x="7448" y="2969"/>
                  </a:lnTo>
                  <a:lnTo>
                    <a:pt x="7035" y="2333"/>
                  </a:lnTo>
                  <a:lnTo>
                    <a:pt x="6414" y="1697"/>
                  </a:lnTo>
                  <a:lnTo>
                    <a:pt x="5586" y="1061"/>
                  </a:lnTo>
                  <a:lnTo>
                    <a:pt x="4759" y="637"/>
                  </a:lnTo>
                  <a:lnTo>
                    <a:pt x="4138" y="21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1344825" y="111300"/>
              <a:ext cx="315525" cy="185525"/>
            </a:xfrm>
            <a:custGeom>
              <a:avLst/>
              <a:gdLst/>
              <a:ahLst/>
              <a:cxnLst/>
              <a:rect l="0" t="0" r="0" b="0"/>
              <a:pathLst>
                <a:path w="12621" h="7421" extrusionOk="0">
                  <a:moveTo>
                    <a:pt x="5379" y="0"/>
                  </a:moveTo>
                  <a:lnTo>
                    <a:pt x="4138" y="212"/>
                  </a:lnTo>
                  <a:lnTo>
                    <a:pt x="3104" y="424"/>
                  </a:lnTo>
                  <a:lnTo>
                    <a:pt x="2069" y="848"/>
                  </a:lnTo>
                  <a:lnTo>
                    <a:pt x="1241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0" y="3393"/>
                  </a:lnTo>
                  <a:lnTo>
                    <a:pt x="0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448" y="5937"/>
                  </a:lnTo>
                  <a:lnTo>
                    <a:pt x="2483" y="6573"/>
                  </a:lnTo>
                  <a:lnTo>
                    <a:pt x="3517" y="6997"/>
                  </a:lnTo>
                  <a:lnTo>
                    <a:pt x="4759" y="7209"/>
                  </a:lnTo>
                  <a:lnTo>
                    <a:pt x="6000" y="7421"/>
                  </a:lnTo>
                  <a:lnTo>
                    <a:pt x="7241" y="7421"/>
                  </a:lnTo>
                  <a:lnTo>
                    <a:pt x="8276" y="7209"/>
                  </a:lnTo>
                  <a:lnTo>
                    <a:pt x="9517" y="6997"/>
                  </a:lnTo>
                  <a:lnTo>
                    <a:pt x="10345" y="6573"/>
                  </a:lnTo>
                  <a:lnTo>
                    <a:pt x="11379" y="6149"/>
                  </a:lnTo>
                  <a:lnTo>
                    <a:pt x="12000" y="5513"/>
                  </a:lnTo>
                  <a:lnTo>
                    <a:pt x="12414" y="4877"/>
                  </a:lnTo>
                  <a:lnTo>
                    <a:pt x="12621" y="4029"/>
                  </a:lnTo>
                  <a:lnTo>
                    <a:pt x="12621" y="3393"/>
                  </a:lnTo>
                  <a:lnTo>
                    <a:pt x="12207" y="2756"/>
                  </a:lnTo>
                  <a:lnTo>
                    <a:pt x="11793" y="1908"/>
                  </a:lnTo>
                  <a:lnTo>
                    <a:pt x="10966" y="1484"/>
                  </a:lnTo>
                  <a:lnTo>
                    <a:pt x="10138" y="848"/>
                  </a:lnTo>
                  <a:lnTo>
                    <a:pt x="9104" y="424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365500" y="137800"/>
              <a:ext cx="336225" cy="196125"/>
            </a:xfrm>
            <a:custGeom>
              <a:avLst/>
              <a:gdLst/>
              <a:ahLst/>
              <a:cxnLst/>
              <a:rect l="0" t="0" r="0" b="0"/>
              <a:pathLst>
                <a:path w="13449" h="7845" extrusionOk="0">
                  <a:moveTo>
                    <a:pt x="5794" y="0"/>
                  </a:moveTo>
                  <a:lnTo>
                    <a:pt x="4552" y="212"/>
                  </a:lnTo>
                  <a:lnTo>
                    <a:pt x="3311" y="424"/>
                  </a:lnTo>
                  <a:lnTo>
                    <a:pt x="2277" y="848"/>
                  </a:lnTo>
                  <a:lnTo>
                    <a:pt x="1449" y="1484"/>
                  </a:lnTo>
                  <a:lnTo>
                    <a:pt x="621" y="2121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241"/>
                  </a:lnTo>
                  <a:lnTo>
                    <a:pt x="414" y="5089"/>
                  </a:lnTo>
                  <a:lnTo>
                    <a:pt x="1035" y="5725"/>
                  </a:lnTo>
                  <a:lnTo>
                    <a:pt x="1656" y="6361"/>
                  </a:lnTo>
                  <a:lnTo>
                    <a:pt x="2690" y="6997"/>
                  </a:lnTo>
                  <a:lnTo>
                    <a:pt x="3725" y="7421"/>
                  </a:lnTo>
                  <a:lnTo>
                    <a:pt x="5173" y="7633"/>
                  </a:lnTo>
                  <a:lnTo>
                    <a:pt x="6414" y="7845"/>
                  </a:lnTo>
                  <a:lnTo>
                    <a:pt x="7656" y="7845"/>
                  </a:lnTo>
                  <a:lnTo>
                    <a:pt x="8897" y="7633"/>
                  </a:lnTo>
                  <a:lnTo>
                    <a:pt x="10139" y="7421"/>
                  </a:lnTo>
                  <a:lnTo>
                    <a:pt x="11173" y="6997"/>
                  </a:lnTo>
                  <a:lnTo>
                    <a:pt x="12001" y="6361"/>
                  </a:lnTo>
                  <a:lnTo>
                    <a:pt x="12828" y="5725"/>
                  </a:lnTo>
                  <a:lnTo>
                    <a:pt x="13242" y="5089"/>
                  </a:lnTo>
                  <a:lnTo>
                    <a:pt x="13449" y="4241"/>
                  </a:lnTo>
                  <a:lnTo>
                    <a:pt x="13242" y="3605"/>
                  </a:lnTo>
                  <a:lnTo>
                    <a:pt x="13035" y="2757"/>
                  </a:lnTo>
                  <a:lnTo>
                    <a:pt x="12414" y="2121"/>
                  </a:lnTo>
                  <a:lnTo>
                    <a:pt x="11794" y="1484"/>
                  </a:lnTo>
                  <a:lnTo>
                    <a:pt x="10759" y="848"/>
                  </a:lnTo>
                  <a:lnTo>
                    <a:pt x="9725" y="424"/>
                  </a:lnTo>
                  <a:lnTo>
                    <a:pt x="8277" y="212"/>
                  </a:lnTo>
                  <a:lnTo>
                    <a:pt x="703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1370675" y="116600"/>
              <a:ext cx="315550" cy="180225"/>
            </a:xfrm>
            <a:custGeom>
              <a:avLst/>
              <a:gdLst/>
              <a:ahLst/>
              <a:cxnLst/>
              <a:rect l="0" t="0" r="0" b="0"/>
              <a:pathLst>
                <a:path w="12622" h="7209" extrusionOk="0">
                  <a:moveTo>
                    <a:pt x="4345" y="0"/>
                  </a:moveTo>
                  <a:lnTo>
                    <a:pt x="3104" y="424"/>
                  </a:lnTo>
                  <a:lnTo>
                    <a:pt x="2070" y="636"/>
                  </a:lnTo>
                  <a:lnTo>
                    <a:pt x="1242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656" y="5937"/>
                  </a:lnTo>
                  <a:lnTo>
                    <a:pt x="2483" y="6361"/>
                  </a:lnTo>
                  <a:lnTo>
                    <a:pt x="3518" y="6785"/>
                  </a:lnTo>
                  <a:lnTo>
                    <a:pt x="4759" y="7209"/>
                  </a:lnTo>
                  <a:lnTo>
                    <a:pt x="8276" y="7209"/>
                  </a:lnTo>
                  <a:lnTo>
                    <a:pt x="9518" y="6785"/>
                  </a:lnTo>
                  <a:lnTo>
                    <a:pt x="10552" y="6573"/>
                  </a:lnTo>
                  <a:lnTo>
                    <a:pt x="11380" y="5937"/>
                  </a:lnTo>
                  <a:lnTo>
                    <a:pt x="12001" y="5301"/>
                  </a:lnTo>
                  <a:lnTo>
                    <a:pt x="12414" y="4665"/>
                  </a:lnTo>
                  <a:lnTo>
                    <a:pt x="12621" y="4029"/>
                  </a:lnTo>
                  <a:lnTo>
                    <a:pt x="12621" y="3181"/>
                  </a:lnTo>
                  <a:lnTo>
                    <a:pt x="12207" y="2544"/>
                  </a:lnTo>
                  <a:lnTo>
                    <a:pt x="11794" y="1908"/>
                  </a:lnTo>
                  <a:lnTo>
                    <a:pt x="10966" y="1272"/>
                  </a:lnTo>
                  <a:lnTo>
                    <a:pt x="10139" y="848"/>
                  </a:lnTo>
                  <a:lnTo>
                    <a:pt x="9104" y="424"/>
                  </a:lnTo>
                  <a:lnTo>
                    <a:pt x="7863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1412050" y="137800"/>
              <a:ext cx="232800" cy="137825"/>
            </a:xfrm>
            <a:custGeom>
              <a:avLst/>
              <a:gdLst/>
              <a:ahLst/>
              <a:cxnLst/>
              <a:rect l="0" t="0" r="0" b="0"/>
              <a:pathLst>
                <a:path w="9312" h="5513" extrusionOk="0">
                  <a:moveTo>
                    <a:pt x="4966" y="0"/>
                  </a:moveTo>
                  <a:lnTo>
                    <a:pt x="3104" y="212"/>
                  </a:lnTo>
                  <a:lnTo>
                    <a:pt x="1656" y="636"/>
                  </a:lnTo>
                  <a:lnTo>
                    <a:pt x="828" y="1060"/>
                  </a:lnTo>
                  <a:lnTo>
                    <a:pt x="415" y="1484"/>
                  </a:lnTo>
                  <a:lnTo>
                    <a:pt x="1" y="1908"/>
                  </a:lnTo>
                  <a:lnTo>
                    <a:pt x="1" y="2545"/>
                  </a:lnTo>
                  <a:lnTo>
                    <a:pt x="1" y="2969"/>
                  </a:lnTo>
                  <a:lnTo>
                    <a:pt x="208" y="3605"/>
                  </a:lnTo>
                  <a:lnTo>
                    <a:pt x="621" y="4029"/>
                  </a:lnTo>
                  <a:lnTo>
                    <a:pt x="1035" y="4453"/>
                  </a:lnTo>
                  <a:lnTo>
                    <a:pt x="1863" y="4877"/>
                  </a:lnTo>
                  <a:lnTo>
                    <a:pt x="2690" y="5089"/>
                  </a:lnTo>
                  <a:lnTo>
                    <a:pt x="4346" y="5513"/>
                  </a:lnTo>
                  <a:lnTo>
                    <a:pt x="6208" y="5301"/>
                  </a:lnTo>
                  <a:lnTo>
                    <a:pt x="7863" y="4877"/>
                  </a:lnTo>
                  <a:lnTo>
                    <a:pt x="8484" y="4453"/>
                  </a:lnTo>
                  <a:lnTo>
                    <a:pt x="8897" y="4029"/>
                  </a:lnTo>
                  <a:lnTo>
                    <a:pt x="9311" y="3605"/>
                  </a:lnTo>
                  <a:lnTo>
                    <a:pt x="9311" y="2969"/>
                  </a:lnTo>
                  <a:lnTo>
                    <a:pt x="9311" y="2545"/>
                  </a:lnTo>
                  <a:lnTo>
                    <a:pt x="9104" y="1908"/>
                  </a:lnTo>
                  <a:lnTo>
                    <a:pt x="8690" y="1484"/>
                  </a:lnTo>
                  <a:lnTo>
                    <a:pt x="8277" y="1060"/>
                  </a:lnTo>
                  <a:lnTo>
                    <a:pt x="7449" y="636"/>
                  </a:lnTo>
                  <a:lnTo>
                    <a:pt x="6621" y="424"/>
                  </a:lnTo>
                  <a:lnTo>
                    <a:pt x="4966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1313775" y="2273850"/>
              <a:ext cx="315550" cy="190825"/>
            </a:xfrm>
            <a:custGeom>
              <a:avLst/>
              <a:gdLst/>
              <a:ahLst/>
              <a:cxnLst/>
              <a:rect l="0" t="0" r="0" b="0"/>
              <a:pathLst>
                <a:path w="12622" h="7633" extrusionOk="0">
                  <a:moveTo>
                    <a:pt x="4346" y="0"/>
                  </a:moveTo>
                  <a:lnTo>
                    <a:pt x="3104" y="212"/>
                  </a:lnTo>
                  <a:lnTo>
                    <a:pt x="2070" y="424"/>
                  </a:lnTo>
                  <a:lnTo>
                    <a:pt x="1242" y="848"/>
                  </a:lnTo>
                  <a:lnTo>
                    <a:pt x="621" y="1484"/>
                  </a:lnTo>
                  <a:lnTo>
                    <a:pt x="208" y="2120"/>
                  </a:lnTo>
                  <a:lnTo>
                    <a:pt x="1" y="2756"/>
                  </a:lnTo>
                  <a:lnTo>
                    <a:pt x="208" y="3392"/>
                  </a:lnTo>
                  <a:lnTo>
                    <a:pt x="415" y="4240"/>
                  </a:lnTo>
                  <a:lnTo>
                    <a:pt x="828" y="4876"/>
                  </a:lnTo>
                  <a:lnTo>
                    <a:pt x="1656" y="5724"/>
                  </a:lnTo>
                  <a:lnTo>
                    <a:pt x="2483" y="6148"/>
                  </a:lnTo>
                  <a:lnTo>
                    <a:pt x="3518" y="6785"/>
                  </a:lnTo>
                  <a:lnTo>
                    <a:pt x="4552" y="7209"/>
                  </a:lnTo>
                  <a:lnTo>
                    <a:pt x="5794" y="7421"/>
                  </a:lnTo>
                  <a:lnTo>
                    <a:pt x="7035" y="7633"/>
                  </a:lnTo>
                  <a:lnTo>
                    <a:pt x="8277" y="7633"/>
                  </a:lnTo>
                  <a:lnTo>
                    <a:pt x="9518" y="7421"/>
                  </a:lnTo>
                  <a:lnTo>
                    <a:pt x="10346" y="6997"/>
                  </a:lnTo>
                  <a:lnTo>
                    <a:pt x="11173" y="6573"/>
                  </a:lnTo>
                  <a:lnTo>
                    <a:pt x="11794" y="6148"/>
                  </a:lnTo>
                  <a:lnTo>
                    <a:pt x="12415" y="5512"/>
                  </a:lnTo>
                  <a:lnTo>
                    <a:pt x="12621" y="4876"/>
                  </a:lnTo>
                  <a:lnTo>
                    <a:pt x="12415" y="4028"/>
                  </a:lnTo>
                  <a:lnTo>
                    <a:pt x="12208" y="3392"/>
                  </a:lnTo>
                  <a:lnTo>
                    <a:pt x="11587" y="2544"/>
                  </a:lnTo>
                  <a:lnTo>
                    <a:pt x="10966" y="1908"/>
                  </a:lnTo>
                  <a:lnTo>
                    <a:pt x="10139" y="1272"/>
                  </a:lnTo>
                  <a:lnTo>
                    <a:pt x="9104" y="848"/>
                  </a:lnTo>
                  <a:lnTo>
                    <a:pt x="7863" y="424"/>
                  </a:lnTo>
                  <a:lnTo>
                    <a:pt x="6828" y="212"/>
                  </a:lnTo>
                  <a:lnTo>
                    <a:pt x="5587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1344825" y="2242025"/>
              <a:ext cx="331050" cy="201450"/>
            </a:xfrm>
            <a:custGeom>
              <a:avLst/>
              <a:gdLst/>
              <a:ahLst/>
              <a:cxnLst/>
              <a:rect l="0" t="0" r="0" b="0"/>
              <a:pathLst>
                <a:path w="13242" h="8058" extrusionOk="0">
                  <a:moveTo>
                    <a:pt x="4552" y="1"/>
                  </a:moveTo>
                  <a:lnTo>
                    <a:pt x="3310" y="213"/>
                  </a:lnTo>
                  <a:lnTo>
                    <a:pt x="2276" y="637"/>
                  </a:lnTo>
                  <a:lnTo>
                    <a:pt x="1241" y="1061"/>
                  </a:lnTo>
                  <a:lnTo>
                    <a:pt x="621" y="1485"/>
                  </a:lnTo>
                  <a:lnTo>
                    <a:pt x="207" y="2121"/>
                  </a:lnTo>
                  <a:lnTo>
                    <a:pt x="0" y="2969"/>
                  </a:lnTo>
                  <a:lnTo>
                    <a:pt x="0" y="3817"/>
                  </a:lnTo>
                  <a:lnTo>
                    <a:pt x="207" y="4453"/>
                  </a:lnTo>
                  <a:lnTo>
                    <a:pt x="828" y="5301"/>
                  </a:lnTo>
                  <a:lnTo>
                    <a:pt x="1655" y="6149"/>
                  </a:lnTo>
                  <a:lnTo>
                    <a:pt x="2483" y="6785"/>
                  </a:lnTo>
                  <a:lnTo>
                    <a:pt x="3724" y="7209"/>
                  </a:lnTo>
                  <a:lnTo>
                    <a:pt x="4759" y="7633"/>
                  </a:lnTo>
                  <a:lnTo>
                    <a:pt x="6000" y="7846"/>
                  </a:lnTo>
                  <a:lnTo>
                    <a:pt x="7448" y="8058"/>
                  </a:lnTo>
                  <a:lnTo>
                    <a:pt x="8690" y="8058"/>
                  </a:lnTo>
                  <a:lnTo>
                    <a:pt x="9931" y="7846"/>
                  </a:lnTo>
                  <a:lnTo>
                    <a:pt x="10966" y="7633"/>
                  </a:lnTo>
                  <a:lnTo>
                    <a:pt x="11793" y="7209"/>
                  </a:lnTo>
                  <a:lnTo>
                    <a:pt x="12414" y="6573"/>
                  </a:lnTo>
                  <a:lnTo>
                    <a:pt x="13035" y="5937"/>
                  </a:lnTo>
                  <a:lnTo>
                    <a:pt x="13241" y="5301"/>
                  </a:lnTo>
                  <a:lnTo>
                    <a:pt x="13035" y="4453"/>
                  </a:lnTo>
                  <a:lnTo>
                    <a:pt x="12828" y="3605"/>
                  </a:lnTo>
                  <a:lnTo>
                    <a:pt x="12207" y="2757"/>
                  </a:lnTo>
                  <a:lnTo>
                    <a:pt x="11586" y="2121"/>
                  </a:lnTo>
                  <a:lnTo>
                    <a:pt x="10552" y="1485"/>
                  </a:lnTo>
                  <a:lnTo>
                    <a:pt x="9517" y="849"/>
                  </a:lnTo>
                  <a:lnTo>
                    <a:pt x="8276" y="425"/>
                  </a:lnTo>
                  <a:lnTo>
                    <a:pt x="7035" y="213"/>
                  </a:lnTo>
                  <a:lnTo>
                    <a:pt x="5793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1344825" y="2279150"/>
              <a:ext cx="310350" cy="185525"/>
            </a:xfrm>
            <a:custGeom>
              <a:avLst/>
              <a:gdLst/>
              <a:ahLst/>
              <a:cxnLst/>
              <a:rect l="0" t="0" r="0" b="0"/>
              <a:pathLst>
                <a:path w="12414" h="7421" extrusionOk="0">
                  <a:moveTo>
                    <a:pt x="2897" y="0"/>
                  </a:moveTo>
                  <a:lnTo>
                    <a:pt x="2069" y="424"/>
                  </a:lnTo>
                  <a:lnTo>
                    <a:pt x="1241" y="848"/>
                  </a:lnTo>
                  <a:lnTo>
                    <a:pt x="621" y="1272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0" y="3392"/>
                  </a:lnTo>
                  <a:lnTo>
                    <a:pt x="207" y="4028"/>
                  </a:lnTo>
                  <a:lnTo>
                    <a:pt x="828" y="4876"/>
                  </a:lnTo>
                  <a:lnTo>
                    <a:pt x="1448" y="5512"/>
                  </a:lnTo>
                  <a:lnTo>
                    <a:pt x="2276" y="6148"/>
                  </a:lnTo>
                  <a:lnTo>
                    <a:pt x="3310" y="6573"/>
                  </a:lnTo>
                  <a:lnTo>
                    <a:pt x="4552" y="6997"/>
                  </a:lnTo>
                  <a:lnTo>
                    <a:pt x="5586" y="7421"/>
                  </a:lnTo>
                  <a:lnTo>
                    <a:pt x="8069" y="7421"/>
                  </a:lnTo>
                  <a:lnTo>
                    <a:pt x="9310" y="7209"/>
                  </a:lnTo>
                  <a:lnTo>
                    <a:pt x="10345" y="6997"/>
                  </a:lnTo>
                  <a:lnTo>
                    <a:pt x="11173" y="6573"/>
                  </a:lnTo>
                  <a:lnTo>
                    <a:pt x="11793" y="6148"/>
                  </a:lnTo>
                  <a:lnTo>
                    <a:pt x="12207" y="5512"/>
                  </a:lnTo>
                  <a:lnTo>
                    <a:pt x="12414" y="4664"/>
                  </a:lnTo>
                  <a:lnTo>
                    <a:pt x="12207" y="4028"/>
                  </a:lnTo>
                  <a:lnTo>
                    <a:pt x="12000" y="3180"/>
                  </a:lnTo>
                  <a:lnTo>
                    <a:pt x="11586" y="2544"/>
                  </a:lnTo>
                  <a:lnTo>
                    <a:pt x="10759" y="1908"/>
                  </a:lnTo>
                  <a:lnTo>
                    <a:pt x="9931" y="1272"/>
                  </a:lnTo>
                  <a:lnTo>
                    <a:pt x="8897" y="636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1381025" y="2342750"/>
              <a:ext cx="232775" cy="100725"/>
            </a:xfrm>
            <a:custGeom>
              <a:avLst/>
              <a:gdLst/>
              <a:ahLst/>
              <a:cxnLst/>
              <a:rect l="0" t="0" r="0" b="0"/>
              <a:pathLst>
                <a:path w="9311" h="4029" extrusionOk="0">
                  <a:moveTo>
                    <a:pt x="3518" y="0"/>
                  </a:moveTo>
                  <a:lnTo>
                    <a:pt x="2483" y="212"/>
                  </a:lnTo>
                  <a:lnTo>
                    <a:pt x="1242" y="424"/>
                  </a:lnTo>
                  <a:lnTo>
                    <a:pt x="0" y="848"/>
                  </a:lnTo>
                  <a:lnTo>
                    <a:pt x="207" y="1484"/>
                  </a:lnTo>
                  <a:lnTo>
                    <a:pt x="621" y="2120"/>
                  </a:lnTo>
                  <a:lnTo>
                    <a:pt x="1242" y="2544"/>
                  </a:lnTo>
                  <a:lnTo>
                    <a:pt x="2690" y="3392"/>
                  </a:lnTo>
                  <a:lnTo>
                    <a:pt x="4345" y="3817"/>
                  </a:lnTo>
                  <a:lnTo>
                    <a:pt x="6207" y="4029"/>
                  </a:lnTo>
                  <a:lnTo>
                    <a:pt x="7449" y="3604"/>
                  </a:lnTo>
                  <a:lnTo>
                    <a:pt x="8483" y="3180"/>
                  </a:lnTo>
                  <a:lnTo>
                    <a:pt x="9104" y="2332"/>
                  </a:lnTo>
                  <a:lnTo>
                    <a:pt x="9311" y="1908"/>
                  </a:lnTo>
                  <a:lnTo>
                    <a:pt x="9311" y="1484"/>
                  </a:lnTo>
                  <a:lnTo>
                    <a:pt x="7035" y="636"/>
                  </a:lnTo>
                  <a:lnTo>
                    <a:pt x="4759" y="212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1381025" y="2300350"/>
              <a:ext cx="232775" cy="79525"/>
            </a:xfrm>
            <a:custGeom>
              <a:avLst/>
              <a:gdLst/>
              <a:ahLst/>
              <a:cxnLst/>
              <a:rect l="0" t="0" r="0" b="0"/>
              <a:pathLst>
                <a:path w="9311" h="3181" extrusionOk="0">
                  <a:moveTo>
                    <a:pt x="3104" y="0"/>
                  </a:moveTo>
                  <a:lnTo>
                    <a:pt x="1862" y="212"/>
                  </a:lnTo>
                  <a:lnTo>
                    <a:pt x="828" y="848"/>
                  </a:lnTo>
                  <a:lnTo>
                    <a:pt x="207" y="1484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1242" y="2120"/>
                  </a:lnTo>
                  <a:lnTo>
                    <a:pt x="2483" y="1908"/>
                  </a:lnTo>
                  <a:lnTo>
                    <a:pt x="3518" y="1696"/>
                  </a:lnTo>
                  <a:lnTo>
                    <a:pt x="4759" y="1908"/>
                  </a:lnTo>
                  <a:lnTo>
                    <a:pt x="7035" y="2332"/>
                  </a:lnTo>
                  <a:lnTo>
                    <a:pt x="9311" y="3180"/>
                  </a:lnTo>
                  <a:lnTo>
                    <a:pt x="9104" y="2544"/>
                  </a:lnTo>
                  <a:lnTo>
                    <a:pt x="8690" y="1908"/>
                  </a:lnTo>
                  <a:lnTo>
                    <a:pt x="8069" y="1484"/>
                  </a:lnTo>
                  <a:lnTo>
                    <a:pt x="6828" y="636"/>
                  </a:lnTo>
                  <a:lnTo>
                    <a:pt x="4966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2425850" y="17014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966" y="1"/>
                  </a:moveTo>
                  <a:lnTo>
                    <a:pt x="4345" y="213"/>
                  </a:lnTo>
                  <a:lnTo>
                    <a:pt x="3518" y="637"/>
                  </a:lnTo>
                  <a:lnTo>
                    <a:pt x="2276" y="1697"/>
                  </a:lnTo>
                  <a:lnTo>
                    <a:pt x="1035" y="3181"/>
                  </a:lnTo>
                  <a:lnTo>
                    <a:pt x="207" y="5089"/>
                  </a:lnTo>
                  <a:lnTo>
                    <a:pt x="0" y="5937"/>
                  </a:lnTo>
                  <a:lnTo>
                    <a:pt x="0" y="6785"/>
                  </a:lnTo>
                  <a:lnTo>
                    <a:pt x="0" y="7633"/>
                  </a:lnTo>
                  <a:lnTo>
                    <a:pt x="207" y="8269"/>
                  </a:lnTo>
                  <a:lnTo>
                    <a:pt x="621" y="8693"/>
                  </a:lnTo>
                  <a:lnTo>
                    <a:pt x="1035" y="8905"/>
                  </a:lnTo>
                  <a:lnTo>
                    <a:pt x="1656" y="9117"/>
                  </a:lnTo>
                  <a:lnTo>
                    <a:pt x="2897" y="9117"/>
                  </a:lnTo>
                  <a:lnTo>
                    <a:pt x="3518" y="8693"/>
                  </a:lnTo>
                  <a:lnTo>
                    <a:pt x="4966" y="7633"/>
                  </a:lnTo>
                  <a:lnTo>
                    <a:pt x="6000" y="5937"/>
                  </a:lnTo>
                  <a:lnTo>
                    <a:pt x="6828" y="4241"/>
                  </a:lnTo>
                  <a:lnTo>
                    <a:pt x="7035" y="3181"/>
                  </a:lnTo>
                  <a:lnTo>
                    <a:pt x="7035" y="2545"/>
                  </a:lnTo>
                  <a:lnTo>
                    <a:pt x="7035" y="1697"/>
                  </a:lnTo>
                  <a:lnTo>
                    <a:pt x="6828" y="1061"/>
                  </a:lnTo>
                  <a:lnTo>
                    <a:pt x="6621" y="637"/>
                  </a:lnTo>
                  <a:lnTo>
                    <a:pt x="6207" y="213"/>
                  </a:lnTo>
                  <a:lnTo>
                    <a:pt x="5587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2415500" y="1659000"/>
              <a:ext cx="186225" cy="243850"/>
            </a:xfrm>
            <a:custGeom>
              <a:avLst/>
              <a:gdLst/>
              <a:ahLst/>
              <a:cxnLst/>
              <a:rect l="0" t="0" r="0" b="0"/>
              <a:pathLst>
                <a:path w="7449" h="9754" extrusionOk="0">
                  <a:moveTo>
                    <a:pt x="5173" y="0"/>
                  </a:moveTo>
                  <a:lnTo>
                    <a:pt x="4346" y="212"/>
                  </a:lnTo>
                  <a:lnTo>
                    <a:pt x="3725" y="636"/>
                  </a:lnTo>
                  <a:lnTo>
                    <a:pt x="2277" y="1697"/>
                  </a:lnTo>
                  <a:lnTo>
                    <a:pt x="1035" y="3393"/>
                  </a:lnTo>
                  <a:lnTo>
                    <a:pt x="621" y="4453"/>
                  </a:lnTo>
                  <a:lnTo>
                    <a:pt x="208" y="5301"/>
                  </a:lnTo>
                  <a:lnTo>
                    <a:pt x="1" y="6361"/>
                  </a:lnTo>
                  <a:lnTo>
                    <a:pt x="1" y="7209"/>
                  </a:lnTo>
                  <a:lnTo>
                    <a:pt x="1" y="8057"/>
                  </a:lnTo>
                  <a:lnTo>
                    <a:pt x="208" y="8693"/>
                  </a:lnTo>
                  <a:lnTo>
                    <a:pt x="621" y="9117"/>
                  </a:lnTo>
                  <a:lnTo>
                    <a:pt x="1035" y="9541"/>
                  </a:lnTo>
                  <a:lnTo>
                    <a:pt x="1656" y="9753"/>
                  </a:lnTo>
                  <a:lnTo>
                    <a:pt x="2277" y="9753"/>
                  </a:lnTo>
                  <a:lnTo>
                    <a:pt x="3104" y="9541"/>
                  </a:lnTo>
                  <a:lnTo>
                    <a:pt x="3725" y="9117"/>
                  </a:lnTo>
                  <a:lnTo>
                    <a:pt x="5173" y="8057"/>
                  </a:lnTo>
                  <a:lnTo>
                    <a:pt x="6414" y="6361"/>
                  </a:lnTo>
                  <a:lnTo>
                    <a:pt x="6828" y="5513"/>
                  </a:lnTo>
                  <a:lnTo>
                    <a:pt x="7242" y="4453"/>
                  </a:lnTo>
                  <a:lnTo>
                    <a:pt x="7449" y="3393"/>
                  </a:lnTo>
                  <a:lnTo>
                    <a:pt x="7449" y="2545"/>
                  </a:lnTo>
                  <a:lnTo>
                    <a:pt x="7449" y="1909"/>
                  </a:lnTo>
                  <a:lnTo>
                    <a:pt x="7242" y="1060"/>
                  </a:lnTo>
                  <a:lnTo>
                    <a:pt x="6828" y="636"/>
                  </a:lnTo>
                  <a:lnTo>
                    <a:pt x="6414" y="212"/>
                  </a:lnTo>
                  <a:lnTo>
                    <a:pt x="5794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2436200" y="16855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138" y="0"/>
                  </a:moveTo>
                  <a:lnTo>
                    <a:pt x="3518" y="425"/>
                  </a:lnTo>
                  <a:lnTo>
                    <a:pt x="2276" y="1485"/>
                  </a:lnTo>
                  <a:lnTo>
                    <a:pt x="1035" y="3181"/>
                  </a:lnTo>
                  <a:lnTo>
                    <a:pt x="207" y="4877"/>
                  </a:lnTo>
                  <a:lnTo>
                    <a:pt x="0" y="5937"/>
                  </a:lnTo>
                  <a:lnTo>
                    <a:pt x="0" y="6573"/>
                  </a:lnTo>
                  <a:lnTo>
                    <a:pt x="0" y="7421"/>
                  </a:lnTo>
                  <a:lnTo>
                    <a:pt x="207" y="8057"/>
                  </a:lnTo>
                  <a:lnTo>
                    <a:pt x="621" y="8481"/>
                  </a:lnTo>
                  <a:lnTo>
                    <a:pt x="1035" y="8905"/>
                  </a:lnTo>
                  <a:lnTo>
                    <a:pt x="1655" y="9117"/>
                  </a:lnTo>
                  <a:lnTo>
                    <a:pt x="2276" y="9117"/>
                  </a:lnTo>
                  <a:lnTo>
                    <a:pt x="2897" y="8905"/>
                  </a:lnTo>
                  <a:lnTo>
                    <a:pt x="3518" y="8481"/>
                  </a:lnTo>
                  <a:lnTo>
                    <a:pt x="4966" y="7421"/>
                  </a:lnTo>
                  <a:lnTo>
                    <a:pt x="6000" y="5937"/>
                  </a:lnTo>
                  <a:lnTo>
                    <a:pt x="6828" y="4029"/>
                  </a:lnTo>
                  <a:lnTo>
                    <a:pt x="7035" y="3181"/>
                  </a:lnTo>
                  <a:lnTo>
                    <a:pt x="7035" y="2333"/>
                  </a:lnTo>
                  <a:lnTo>
                    <a:pt x="7035" y="1485"/>
                  </a:lnTo>
                  <a:lnTo>
                    <a:pt x="6828" y="1061"/>
                  </a:lnTo>
                  <a:lnTo>
                    <a:pt x="6621" y="425"/>
                  </a:lnTo>
                  <a:lnTo>
                    <a:pt x="6000" y="213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2456875" y="1712000"/>
              <a:ext cx="134525" cy="169650"/>
            </a:xfrm>
            <a:custGeom>
              <a:avLst/>
              <a:gdLst/>
              <a:ahLst/>
              <a:cxnLst/>
              <a:rect l="0" t="0" r="0" b="0"/>
              <a:pathLst>
                <a:path w="5381" h="6786" extrusionOk="0">
                  <a:moveTo>
                    <a:pt x="3725" y="1"/>
                  </a:moveTo>
                  <a:lnTo>
                    <a:pt x="2691" y="425"/>
                  </a:lnTo>
                  <a:lnTo>
                    <a:pt x="1656" y="1273"/>
                  </a:lnTo>
                  <a:lnTo>
                    <a:pt x="828" y="2333"/>
                  </a:lnTo>
                  <a:lnTo>
                    <a:pt x="208" y="3817"/>
                  </a:lnTo>
                  <a:lnTo>
                    <a:pt x="1" y="5089"/>
                  </a:lnTo>
                  <a:lnTo>
                    <a:pt x="208" y="6149"/>
                  </a:lnTo>
                  <a:lnTo>
                    <a:pt x="622" y="6361"/>
                  </a:lnTo>
                  <a:lnTo>
                    <a:pt x="828" y="6785"/>
                  </a:lnTo>
                  <a:lnTo>
                    <a:pt x="1656" y="6785"/>
                  </a:lnTo>
                  <a:lnTo>
                    <a:pt x="2691" y="6361"/>
                  </a:lnTo>
                  <a:lnTo>
                    <a:pt x="3725" y="5725"/>
                  </a:lnTo>
                  <a:lnTo>
                    <a:pt x="4553" y="4453"/>
                  </a:lnTo>
                  <a:lnTo>
                    <a:pt x="5173" y="3181"/>
                  </a:lnTo>
                  <a:lnTo>
                    <a:pt x="5380" y="1909"/>
                  </a:lnTo>
                  <a:lnTo>
                    <a:pt x="5173" y="849"/>
                  </a:lnTo>
                  <a:lnTo>
                    <a:pt x="4966" y="425"/>
                  </a:lnTo>
                  <a:lnTo>
                    <a:pt x="4553" y="213"/>
                  </a:lnTo>
                  <a:lnTo>
                    <a:pt x="413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460325" y="1436375"/>
              <a:ext cx="155200" cy="249150"/>
            </a:xfrm>
            <a:custGeom>
              <a:avLst/>
              <a:gdLst/>
              <a:ahLst/>
              <a:cxnLst/>
              <a:rect l="0" t="0" r="0" b="0"/>
              <a:pathLst>
                <a:path w="6208" h="9966" extrusionOk="0">
                  <a:moveTo>
                    <a:pt x="1449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8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5" y="5937"/>
                  </a:lnTo>
                  <a:lnTo>
                    <a:pt x="1242" y="7845"/>
                  </a:lnTo>
                  <a:lnTo>
                    <a:pt x="1863" y="8481"/>
                  </a:lnTo>
                  <a:lnTo>
                    <a:pt x="2484" y="9117"/>
                  </a:lnTo>
                  <a:lnTo>
                    <a:pt x="2897" y="9541"/>
                  </a:lnTo>
                  <a:lnTo>
                    <a:pt x="3518" y="9753"/>
                  </a:lnTo>
                  <a:lnTo>
                    <a:pt x="4139" y="9965"/>
                  </a:lnTo>
                  <a:lnTo>
                    <a:pt x="4759" y="9753"/>
                  </a:lnTo>
                  <a:lnTo>
                    <a:pt x="5173" y="9541"/>
                  </a:lnTo>
                  <a:lnTo>
                    <a:pt x="5587" y="8905"/>
                  </a:lnTo>
                  <a:lnTo>
                    <a:pt x="6001" y="8269"/>
                  </a:lnTo>
                  <a:lnTo>
                    <a:pt x="6001" y="7633"/>
                  </a:lnTo>
                  <a:lnTo>
                    <a:pt x="6208" y="5725"/>
                  </a:lnTo>
                  <a:lnTo>
                    <a:pt x="5794" y="3817"/>
                  </a:lnTo>
                  <a:lnTo>
                    <a:pt x="4966" y="2121"/>
                  </a:lnTo>
                  <a:lnTo>
                    <a:pt x="4346" y="1273"/>
                  </a:lnTo>
                  <a:lnTo>
                    <a:pt x="3725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486200" y="1446975"/>
              <a:ext cx="160375" cy="259750"/>
            </a:xfrm>
            <a:custGeom>
              <a:avLst/>
              <a:gdLst/>
              <a:ahLst/>
              <a:cxnLst/>
              <a:rect l="0" t="0" r="0" b="0"/>
              <a:pathLst>
                <a:path w="6415" h="10390" extrusionOk="0">
                  <a:moveTo>
                    <a:pt x="1655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7" y="1697"/>
                  </a:lnTo>
                  <a:lnTo>
                    <a:pt x="0" y="2333"/>
                  </a:lnTo>
                  <a:lnTo>
                    <a:pt x="0" y="4241"/>
                  </a:lnTo>
                  <a:lnTo>
                    <a:pt x="414" y="6361"/>
                  </a:lnTo>
                  <a:lnTo>
                    <a:pt x="828" y="7209"/>
                  </a:lnTo>
                  <a:lnTo>
                    <a:pt x="1449" y="8269"/>
                  </a:lnTo>
                  <a:lnTo>
                    <a:pt x="1862" y="8905"/>
                  </a:lnTo>
                  <a:lnTo>
                    <a:pt x="2483" y="9541"/>
                  </a:lnTo>
                  <a:lnTo>
                    <a:pt x="3104" y="10178"/>
                  </a:lnTo>
                  <a:lnTo>
                    <a:pt x="3724" y="10390"/>
                  </a:lnTo>
                  <a:lnTo>
                    <a:pt x="4966" y="10390"/>
                  </a:lnTo>
                  <a:lnTo>
                    <a:pt x="5380" y="9966"/>
                  </a:lnTo>
                  <a:lnTo>
                    <a:pt x="6000" y="9541"/>
                  </a:lnTo>
                  <a:lnTo>
                    <a:pt x="6207" y="8905"/>
                  </a:lnTo>
                  <a:lnTo>
                    <a:pt x="6414" y="8057"/>
                  </a:lnTo>
                  <a:lnTo>
                    <a:pt x="6414" y="6149"/>
                  </a:lnTo>
                  <a:lnTo>
                    <a:pt x="6000" y="4029"/>
                  </a:lnTo>
                  <a:lnTo>
                    <a:pt x="5793" y="3181"/>
                  </a:lnTo>
                  <a:lnTo>
                    <a:pt x="5173" y="2121"/>
                  </a:lnTo>
                  <a:lnTo>
                    <a:pt x="4552" y="1485"/>
                  </a:lnTo>
                  <a:lnTo>
                    <a:pt x="4138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470675" y="1457575"/>
              <a:ext cx="150025" cy="243850"/>
            </a:xfrm>
            <a:custGeom>
              <a:avLst/>
              <a:gdLst/>
              <a:ahLst/>
              <a:cxnLst/>
              <a:rect l="0" t="0" r="0" b="0"/>
              <a:pathLst>
                <a:path w="6001" h="9754" extrusionOk="0">
                  <a:moveTo>
                    <a:pt x="1449" y="1"/>
                  </a:moveTo>
                  <a:lnTo>
                    <a:pt x="828" y="425"/>
                  </a:lnTo>
                  <a:lnTo>
                    <a:pt x="414" y="849"/>
                  </a:lnTo>
                  <a:lnTo>
                    <a:pt x="207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4" y="5937"/>
                  </a:lnTo>
                  <a:lnTo>
                    <a:pt x="1242" y="7633"/>
                  </a:lnTo>
                  <a:lnTo>
                    <a:pt x="1656" y="8481"/>
                  </a:lnTo>
                  <a:lnTo>
                    <a:pt x="2276" y="9117"/>
                  </a:lnTo>
                  <a:lnTo>
                    <a:pt x="2897" y="9542"/>
                  </a:lnTo>
                  <a:lnTo>
                    <a:pt x="3518" y="9754"/>
                  </a:lnTo>
                  <a:lnTo>
                    <a:pt x="4552" y="9754"/>
                  </a:lnTo>
                  <a:lnTo>
                    <a:pt x="4966" y="9330"/>
                  </a:lnTo>
                  <a:lnTo>
                    <a:pt x="5380" y="8905"/>
                  </a:lnTo>
                  <a:lnTo>
                    <a:pt x="5794" y="8269"/>
                  </a:lnTo>
                  <a:lnTo>
                    <a:pt x="6001" y="7421"/>
                  </a:lnTo>
                  <a:lnTo>
                    <a:pt x="6001" y="5725"/>
                  </a:lnTo>
                  <a:lnTo>
                    <a:pt x="5587" y="3817"/>
                  </a:lnTo>
                  <a:lnTo>
                    <a:pt x="4759" y="2121"/>
                  </a:lnTo>
                  <a:lnTo>
                    <a:pt x="4345" y="1273"/>
                  </a:lnTo>
                  <a:lnTo>
                    <a:pt x="3725" y="637"/>
                  </a:lnTo>
                  <a:lnTo>
                    <a:pt x="3104" y="213"/>
                  </a:lnTo>
                  <a:lnTo>
                    <a:pt x="2483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486200" y="1489375"/>
              <a:ext cx="108650" cy="180250"/>
            </a:xfrm>
            <a:custGeom>
              <a:avLst/>
              <a:gdLst/>
              <a:ahLst/>
              <a:cxnLst/>
              <a:rect l="0" t="0" r="0" b="0"/>
              <a:pathLst>
                <a:path w="4346" h="7210" extrusionOk="0">
                  <a:moveTo>
                    <a:pt x="1449" y="1"/>
                  </a:moveTo>
                  <a:lnTo>
                    <a:pt x="1035" y="213"/>
                  </a:lnTo>
                  <a:lnTo>
                    <a:pt x="414" y="637"/>
                  </a:lnTo>
                  <a:lnTo>
                    <a:pt x="207" y="1697"/>
                  </a:lnTo>
                  <a:lnTo>
                    <a:pt x="0" y="2969"/>
                  </a:lnTo>
                  <a:lnTo>
                    <a:pt x="414" y="4453"/>
                  </a:lnTo>
                  <a:lnTo>
                    <a:pt x="1035" y="5725"/>
                  </a:lnTo>
                  <a:lnTo>
                    <a:pt x="1862" y="6785"/>
                  </a:lnTo>
                  <a:lnTo>
                    <a:pt x="2690" y="7209"/>
                  </a:lnTo>
                  <a:lnTo>
                    <a:pt x="3518" y="7209"/>
                  </a:lnTo>
                  <a:lnTo>
                    <a:pt x="3931" y="6997"/>
                  </a:lnTo>
                  <a:lnTo>
                    <a:pt x="4138" y="6573"/>
                  </a:lnTo>
                  <a:lnTo>
                    <a:pt x="4345" y="6573"/>
                  </a:lnTo>
                  <a:lnTo>
                    <a:pt x="4138" y="4665"/>
                  </a:lnTo>
                  <a:lnTo>
                    <a:pt x="3724" y="2969"/>
                  </a:lnTo>
                  <a:lnTo>
                    <a:pt x="2897" y="1485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522400" y="1489375"/>
              <a:ext cx="77600" cy="164350"/>
            </a:xfrm>
            <a:custGeom>
              <a:avLst/>
              <a:gdLst/>
              <a:ahLst/>
              <a:cxnLst/>
              <a:rect l="0" t="0" r="0" b="0"/>
              <a:pathLst>
                <a:path w="3104" h="6574" extrusionOk="0">
                  <a:moveTo>
                    <a:pt x="1" y="1"/>
                  </a:moveTo>
                  <a:lnTo>
                    <a:pt x="1449" y="1485"/>
                  </a:lnTo>
                  <a:lnTo>
                    <a:pt x="2276" y="2969"/>
                  </a:lnTo>
                  <a:lnTo>
                    <a:pt x="2690" y="4665"/>
                  </a:lnTo>
                  <a:lnTo>
                    <a:pt x="2897" y="6573"/>
                  </a:lnTo>
                  <a:lnTo>
                    <a:pt x="3104" y="5513"/>
                  </a:lnTo>
                  <a:lnTo>
                    <a:pt x="3104" y="4241"/>
                  </a:lnTo>
                  <a:lnTo>
                    <a:pt x="2897" y="2757"/>
                  </a:lnTo>
                  <a:lnTo>
                    <a:pt x="2276" y="1485"/>
                  </a:lnTo>
                  <a:lnTo>
                    <a:pt x="1863" y="849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1324125" y="567125"/>
              <a:ext cx="248300" cy="227950"/>
            </a:xfrm>
            <a:custGeom>
              <a:avLst/>
              <a:gdLst/>
              <a:ahLst/>
              <a:cxnLst/>
              <a:rect l="0" t="0" r="0" b="0"/>
              <a:pathLst>
                <a:path w="9932" h="9118" extrusionOk="0">
                  <a:moveTo>
                    <a:pt x="3932" y="1"/>
                  </a:moveTo>
                  <a:lnTo>
                    <a:pt x="3104" y="213"/>
                  </a:lnTo>
                  <a:lnTo>
                    <a:pt x="1656" y="1061"/>
                  </a:lnTo>
                  <a:lnTo>
                    <a:pt x="621" y="2121"/>
                  </a:lnTo>
                  <a:lnTo>
                    <a:pt x="1" y="3393"/>
                  </a:lnTo>
                  <a:lnTo>
                    <a:pt x="1242" y="2757"/>
                  </a:lnTo>
                  <a:lnTo>
                    <a:pt x="2069" y="2545"/>
                  </a:lnTo>
                  <a:lnTo>
                    <a:pt x="3932" y="2545"/>
                  </a:lnTo>
                  <a:lnTo>
                    <a:pt x="4966" y="2757"/>
                  </a:lnTo>
                  <a:lnTo>
                    <a:pt x="5794" y="3393"/>
                  </a:lnTo>
                  <a:lnTo>
                    <a:pt x="6621" y="4029"/>
                  </a:lnTo>
                  <a:lnTo>
                    <a:pt x="7242" y="4665"/>
                  </a:lnTo>
                  <a:lnTo>
                    <a:pt x="7656" y="5513"/>
                  </a:lnTo>
                  <a:lnTo>
                    <a:pt x="7863" y="6361"/>
                  </a:lnTo>
                  <a:lnTo>
                    <a:pt x="8069" y="7421"/>
                  </a:lnTo>
                  <a:lnTo>
                    <a:pt x="8069" y="8269"/>
                  </a:lnTo>
                  <a:lnTo>
                    <a:pt x="7863" y="9117"/>
                  </a:lnTo>
                  <a:lnTo>
                    <a:pt x="8690" y="8269"/>
                  </a:lnTo>
                  <a:lnTo>
                    <a:pt x="9311" y="7421"/>
                  </a:lnTo>
                  <a:lnTo>
                    <a:pt x="9725" y="6149"/>
                  </a:lnTo>
                  <a:lnTo>
                    <a:pt x="9932" y="5089"/>
                  </a:lnTo>
                  <a:lnTo>
                    <a:pt x="9725" y="4029"/>
                  </a:lnTo>
                  <a:lnTo>
                    <a:pt x="9518" y="3181"/>
                  </a:lnTo>
                  <a:lnTo>
                    <a:pt x="9104" y="2333"/>
                  </a:lnTo>
                  <a:lnTo>
                    <a:pt x="8483" y="1485"/>
                  </a:lnTo>
                  <a:lnTo>
                    <a:pt x="7656" y="849"/>
                  </a:lnTo>
                  <a:lnTo>
                    <a:pt x="6828" y="425"/>
                  </a:lnTo>
                  <a:lnTo>
                    <a:pt x="5794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2405150" y="1378075"/>
              <a:ext cx="165550" cy="148450"/>
            </a:xfrm>
            <a:custGeom>
              <a:avLst/>
              <a:gdLst/>
              <a:ahLst/>
              <a:cxnLst/>
              <a:rect l="0" t="0" r="0" b="0"/>
              <a:pathLst>
                <a:path w="6622" h="5938" extrusionOk="0">
                  <a:moveTo>
                    <a:pt x="3311" y="1"/>
                  </a:moveTo>
                  <a:lnTo>
                    <a:pt x="2277" y="213"/>
                  </a:lnTo>
                  <a:lnTo>
                    <a:pt x="1242" y="637"/>
                  </a:lnTo>
                  <a:lnTo>
                    <a:pt x="622" y="1273"/>
                  </a:lnTo>
                  <a:lnTo>
                    <a:pt x="1" y="2121"/>
                  </a:lnTo>
                  <a:lnTo>
                    <a:pt x="1035" y="1697"/>
                  </a:lnTo>
                  <a:lnTo>
                    <a:pt x="2070" y="1485"/>
                  </a:lnTo>
                  <a:lnTo>
                    <a:pt x="2691" y="1697"/>
                  </a:lnTo>
                  <a:lnTo>
                    <a:pt x="3311" y="1909"/>
                  </a:lnTo>
                  <a:lnTo>
                    <a:pt x="4553" y="2545"/>
                  </a:lnTo>
                  <a:lnTo>
                    <a:pt x="4966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877"/>
                  </a:lnTo>
                  <a:lnTo>
                    <a:pt x="6622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485"/>
                  </a:lnTo>
                  <a:lnTo>
                    <a:pt x="5587" y="849"/>
                  </a:lnTo>
                  <a:lnTo>
                    <a:pt x="455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1153425" y="2014125"/>
              <a:ext cx="165550" cy="148425"/>
            </a:xfrm>
            <a:custGeom>
              <a:avLst/>
              <a:gdLst/>
              <a:ahLst/>
              <a:cxnLst/>
              <a:rect l="0" t="0" r="0" b="0"/>
              <a:pathLst>
                <a:path w="6622" h="5937" extrusionOk="0">
                  <a:moveTo>
                    <a:pt x="2070" y="0"/>
                  </a:moveTo>
                  <a:lnTo>
                    <a:pt x="1242" y="636"/>
                  </a:lnTo>
                  <a:lnTo>
                    <a:pt x="415" y="1272"/>
                  </a:lnTo>
                  <a:lnTo>
                    <a:pt x="1" y="2121"/>
                  </a:lnTo>
                  <a:lnTo>
                    <a:pt x="829" y="1696"/>
                  </a:lnTo>
                  <a:lnTo>
                    <a:pt x="2070" y="1484"/>
                  </a:lnTo>
                  <a:lnTo>
                    <a:pt x="2691" y="1696"/>
                  </a:lnTo>
                  <a:lnTo>
                    <a:pt x="3311" y="1696"/>
                  </a:lnTo>
                  <a:lnTo>
                    <a:pt x="4346" y="2545"/>
                  </a:lnTo>
                  <a:lnTo>
                    <a:pt x="4760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665"/>
                  </a:lnTo>
                  <a:lnTo>
                    <a:pt x="6415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272"/>
                  </a:lnTo>
                  <a:lnTo>
                    <a:pt x="5587" y="848"/>
                  </a:lnTo>
                  <a:lnTo>
                    <a:pt x="4553" y="212"/>
                  </a:lnTo>
                  <a:lnTo>
                    <a:pt x="3932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713775" y="1770300"/>
              <a:ext cx="186225" cy="217350"/>
            </a:xfrm>
            <a:custGeom>
              <a:avLst/>
              <a:gdLst/>
              <a:ahLst/>
              <a:cxnLst/>
              <a:rect l="0" t="0" r="0" b="0"/>
              <a:pathLst>
                <a:path w="7449" h="8694" extrusionOk="0">
                  <a:moveTo>
                    <a:pt x="3725" y="1"/>
                  </a:moveTo>
                  <a:lnTo>
                    <a:pt x="2897" y="213"/>
                  </a:lnTo>
                  <a:lnTo>
                    <a:pt x="2277" y="213"/>
                  </a:lnTo>
                  <a:lnTo>
                    <a:pt x="1449" y="637"/>
                  </a:lnTo>
                  <a:lnTo>
                    <a:pt x="1035" y="1061"/>
                  </a:lnTo>
                  <a:lnTo>
                    <a:pt x="621" y="1697"/>
                  </a:lnTo>
                  <a:lnTo>
                    <a:pt x="208" y="2545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1" y="4877"/>
                  </a:lnTo>
                  <a:lnTo>
                    <a:pt x="208" y="5725"/>
                  </a:lnTo>
                  <a:lnTo>
                    <a:pt x="621" y="6573"/>
                  </a:lnTo>
                  <a:lnTo>
                    <a:pt x="1035" y="7209"/>
                  </a:lnTo>
                  <a:lnTo>
                    <a:pt x="1656" y="7633"/>
                  </a:lnTo>
                  <a:lnTo>
                    <a:pt x="2277" y="8269"/>
                  </a:lnTo>
                  <a:lnTo>
                    <a:pt x="3104" y="8481"/>
                  </a:lnTo>
                  <a:lnTo>
                    <a:pt x="3725" y="8693"/>
                  </a:lnTo>
                  <a:lnTo>
                    <a:pt x="4552" y="8481"/>
                  </a:lnTo>
                  <a:lnTo>
                    <a:pt x="5173" y="8481"/>
                  </a:lnTo>
                  <a:lnTo>
                    <a:pt x="6001" y="8057"/>
                  </a:lnTo>
                  <a:lnTo>
                    <a:pt x="6415" y="7633"/>
                  </a:lnTo>
                  <a:lnTo>
                    <a:pt x="6828" y="6997"/>
                  </a:lnTo>
                  <a:lnTo>
                    <a:pt x="7242" y="6149"/>
                  </a:lnTo>
                  <a:lnTo>
                    <a:pt x="7449" y="5513"/>
                  </a:lnTo>
                  <a:lnTo>
                    <a:pt x="7449" y="4665"/>
                  </a:lnTo>
                  <a:lnTo>
                    <a:pt x="7449" y="3817"/>
                  </a:lnTo>
                  <a:lnTo>
                    <a:pt x="7242" y="2969"/>
                  </a:lnTo>
                  <a:lnTo>
                    <a:pt x="6828" y="2121"/>
                  </a:lnTo>
                  <a:lnTo>
                    <a:pt x="6415" y="1485"/>
                  </a:lnTo>
                  <a:lnTo>
                    <a:pt x="5794" y="1061"/>
                  </a:lnTo>
                  <a:lnTo>
                    <a:pt x="5173" y="637"/>
                  </a:lnTo>
                  <a:lnTo>
                    <a:pt x="4346" y="213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1427575" y="1796800"/>
              <a:ext cx="574150" cy="307450"/>
            </a:xfrm>
            <a:custGeom>
              <a:avLst/>
              <a:gdLst/>
              <a:ahLst/>
              <a:cxnLst/>
              <a:rect l="0" t="0" r="0" b="0"/>
              <a:pathLst>
                <a:path w="22966" h="12298" extrusionOk="0">
                  <a:moveTo>
                    <a:pt x="207" y="1"/>
                  </a:moveTo>
                  <a:lnTo>
                    <a:pt x="0" y="213"/>
                  </a:lnTo>
                  <a:lnTo>
                    <a:pt x="0" y="425"/>
                  </a:lnTo>
                  <a:lnTo>
                    <a:pt x="207" y="1061"/>
                  </a:lnTo>
                  <a:lnTo>
                    <a:pt x="828" y="2757"/>
                  </a:lnTo>
                  <a:lnTo>
                    <a:pt x="2069" y="5089"/>
                  </a:lnTo>
                  <a:lnTo>
                    <a:pt x="2897" y="6573"/>
                  </a:lnTo>
                  <a:lnTo>
                    <a:pt x="4138" y="7845"/>
                  </a:lnTo>
                  <a:lnTo>
                    <a:pt x="5380" y="8905"/>
                  </a:lnTo>
                  <a:lnTo>
                    <a:pt x="6828" y="10177"/>
                  </a:lnTo>
                  <a:lnTo>
                    <a:pt x="8690" y="11026"/>
                  </a:lnTo>
                  <a:lnTo>
                    <a:pt x="10759" y="11662"/>
                  </a:lnTo>
                  <a:lnTo>
                    <a:pt x="13035" y="12086"/>
                  </a:lnTo>
                  <a:lnTo>
                    <a:pt x="15725" y="12298"/>
                  </a:lnTo>
                  <a:lnTo>
                    <a:pt x="18621" y="12086"/>
                  </a:lnTo>
                  <a:lnTo>
                    <a:pt x="21931" y="11238"/>
                  </a:lnTo>
                  <a:lnTo>
                    <a:pt x="22345" y="11238"/>
                  </a:lnTo>
                  <a:lnTo>
                    <a:pt x="22759" y="11026"/>
                  </a:lnTo>
                  <a:lnTo>
                    <a:pt x="22966" y="10814"/>
                  </a:lnTo>
                  <a:lnTo>
                    <a:pt x="22966" y="10602"/>
                  </a:lnTo>
                  <a:lnTo>
                    <a:pt x="22759" y="10177"/>
                  </a:lnTo>
                  <a:lnTo>
                    <a:pt x="22138" y="9965"/>
                  </a:lnTo>
                  <a:lnTo>
                    <a:pt x="20483" y="9329"/>
                  </a:lnTo>
                  <a:lnTo>
                    <a:pt x="15931" y="7633"/>
                  </a:lnTo>
                  <a:lnTo>
                    <a:pt x="9311" y="4453"/>
                  </a:lnTo>
                  <a:lnTo>
                    <a:pt x="5380" y="2545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2162050" y="1547700"/>
              <a:ext cx="232800" cy="174925"/>
            </a:xfrm>
            <a:custGeom>
              <a:avLst/>
              <a:gdLst/>
              <a:ahLst/>
              <a:cxnLst/>
              <a:rect l="0" t="0" r="0" b="0"/>
              <a:pathLst>
                <a:path w="9312" h="6997" extrusionOk="0">
                  <a:moveTo>
                    <a:pt x="1449" y="0"/>
                  </a:moveTo>
                  <a:lnTo>
                    <a:pt x="1" y="424"/>
                  </a:lnTo>
                  <a:lnTo>
                    <a:pt x="1449" y="424"/>
                  </a:lnTo>
                  <a:lnTo>
                    <a:pt x="2690" y="636"/>
                  </a:lnTo>
                  <a:lnTo>
                    <a:pt x="3725" y="1060"/>
                  </a:lnTo>
                  <a:lnTo>
                    <a:pt x="4759" y="1484"/>
                  </a:lnTo>
                  <a:lnTo>
                    <a:pt x="6415" y="2544"/>
                  </a:lnTo>
                  <a:lnTo>
                    <a:pt x="7449" y="3604"/>
                  </a:lnTo>
                  <a:lnTo>
                    <a:pt x="8484" y="4876"/>
                  </a:lnTo>
                  <a:lnTo>
                    <a:pt x="8897" y="5937"/>
                  </a:lnTo>
                  <a:lnTo>
                    <a:pt x="9311" y="6997"/>
                  </a:lnTo>
                  <a:lnTo>
                    <a:pt x="9104" y="5300"/>
                  </a:lnTo>
                  <a:lnTo>
                    <a:pt x="8897" y="3816"/>
                  </a:lnTo>
                  <a:lnTo>
                    <a:pt x="8277" y="2756"/>
                  </a:lnTo>
                  <a:lnTo>
                    <a:pt x="7656" y="1696"/>
                  </a:lnTo>
                  <a:lnTo>
                    <a:pt x="7035" y="1060"/>
                  </a:lnTo>
                  <a:lnTo>
                    <a:pt x="6208" y="636"/>
                  </a:lnTo>
                  <a:lnTo>
                    <a:pt x="5380" y="212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1324125" y="1245575"/>
              <a:ext cx="284500" cy="111325"/>
            </a:xfrm>
            <a:custGeom>
              <a:avLst/>
              <a:gdLst/>
              <a:ahLst/>
              <a:cxnLst/>
              <a:rect l="0" t="0" r="0" b="0"/>
              <a:pathLst>
                <a:path w="11380" h="4453" extrusionOk="0">
                  <a:moveTo>
                    <a:pt x="4759" y="0"/>
                  </a:moveTo>
                  <a:lnTo>
                    <a:pt x="3932" y="212"/>
                  </a:lnTo>
                  <a:lnTo>
                    <a:pt x="2276" y="848"/>
                  </a:lnTo>
                  <a:lnTo>
                    <a:pt x="1035" y="1696"/>
                  </a:lnTo>
                  <a:lnTo>
                    <a:pt x="1" y="2544"/>
                  </a:lnTo>
                  <a:lnTo>
                    <a:pt x="1242" y="2120"/>
                  </a:lnTo>
                  <a:lnTo>
                    <a:pt x="2483" y="1696"/>
                  </a:lnTo>
                  <a:lnTo>
                    <a:pt x="3518" y="1484"/>
                  </a:lnTo>
                  <a:lnTo>
                    <a:pt x="4552" y="1484"/>
                  </a:lnTo>
                  <a:lnTo>
                    <a:pt x="6621" y="1696"/>
                  </a:lnTo>
                  <a:lnTo>
                    <a:pt x="8276" y="2120"/>
                  </a:lnTo>
                  <a:lnTo>
                    <a:pt x="9518" y="2969"/>
                  </a:lnTo>
                  <a:lnTo>
                    <a:pt x="10552" y="3605"/>
                  </a:lnTo>
                  <a:lnTo>
                    <a:pt x="11380" y="4453"/>
                  </a:lnTo>
                  <a:lnTo>
                    <a:pt x="10345" y="2969"/>
                  </a:lnTo>
                  <a:lnTo>
                    <a:pt x="9518" y="1908"/>
                  </a:lnTo>
                  <a:lnTo>
                    <a:pt x="8483" y="1060"/>
                  </a:lnTo>
                  <a:lnTo>
                    <a:pt x="7449" y="424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1339650" y="1383375"/>
              <a:ext cx="279325" cy="323350"/>
            </a:xfrm>
            <a:custGeom>
              <a:avLst/>
              <a:gdLst/>
              <a:ahLst/>
              <a:cxnLst/>
              <a:rect l="0" t="0" r="0" b="0"/>
              <a:pathLst>
                <a:path w="11173" h="12934" extrusionOk="0">
                  <a:moveTo>
                    <a:pt x="4759" y="1"/>
                  </a:moveTo>
                  <a:lnTo>
                    <a:pt x="3724" y="213"/>
                  </a:lnTo>
                  <a:lnTo>
                    <a:pt x="2690" y="849"/>
                  </a:lnTo>
                  <a:lnTo>
                    <a:pt x="2069" y="1485"/>
                  </a:lnTo>
                  <a:lnTo>
                    <a:pt x="1448" y="2333"/>
                  </a:lnTo>
                  <a:lnTo>
                    <a:pt x="1035" y="3181"/>
                  </a:lnTo>
                  <a:lnTo>
                    <a:pt x="621" y="4241"/>
                  </a:lnTo>
                  <a:lnTo>
                    <a:pt x="207" y="6361"/>
                  </a:lnTo>
                  <a:lnTo>
                    <a:pt x="0" y="8269"/>
                  </a:lnTo>
                  <a:lnTo>
                    <a:pt x="207" y="10177"/>
                  </a:lnTo>
                  <a:lnTo>
                    <a:pt x="1862" y="10177"/>
                  </a:lnTo>
                  <a:lnTo>
                    <a:pt x="3311" y="10601"/>
                  </a:lnTo>
                  <a:lnTo>
                    <a:pt x="4966" y="11025"/>
                  </a:lnTo>
                  <a:lnTo>
                    <a:pt x="6207" y="11449"/>
                  </a:lnTo>
                  <a:lnTo>
                    <a:pt x="8069" y="12510"/>
                  </a:lnTo>
                  <a:lnTo>
                    <a:pt x="8897" y="12934"/>
                  </a:lnTo>
                  <a:lnTo>
                    <a:pt x="9724" y="11449"/>
                  </a:lnTo>
                  <a:lnTo>
                    <a:pt x="10552" y="9753"/>
                  </a:lnTo>
                  <a:lnTo>
                    <a:pt x="10966" y="8481"/>
                  </a:lnTo>
                  <a:lnTo>
                    <a:pt x="11173" y="7209"/>
                  </a:lnTo>
                  <a:lnTo>
                    <a:pt x="11173" y="5937"/>
                  </a:lnTo>
                  <a:lnTo>
                    <a:pt x="10966" y="4877"/>
                  </a:lnTo>
                  <a:lnTo>
                    <a:pt x="10759" y="4029"/>
                  </a:lnTo>
                  <a:lnTo>
                    <a:pt x="10345" y="3181"/>
                  </a:lnTo>
                  <a:lnTo>
                    <a:pt x="9517" y="1909"/>
                  </a:lnTo>
                  <a:lnTo>
                    <a:pt x="8483" y="1061"/>
                  </a:lnTo>
                  <a:lnTo>
                    <a:pt x="7448" y="425"/>
                  </a:lnTo>
                  <a:lnTo>
                    <a:pt x="6000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1360325" y="1399275"/>
              <a:ext cx="243125" cy="291550"/>
            </a:xfrm>
            <a:custGeom>
              <a:avLst/>
              <a:gdLst/>
              <a:ahLst/>
              <a:cxnLst/>
              <a:rect l="0" t="0" r="0" b="0"/>
              <a:pathLst>
                <a:path w="9725" h="11662" extrusionOk="0">
                  <a:moveTo>
                    <a:pt x="3932" y="1"/>
                  </a:moveTo>
                  <a:lnTo>
                    <a:pt x="3104" y="213"/>
                  </a:lnTo>
                  <a:lnTo>
                    <a:pt x="2277" y="637"/>
                  </a:lnTo>
                  <a:lnTo>
                    <a:pt x="1656" y="1273"/>
                  </a:lnTo>
                  <a:lnTo>
                    <a:pt x="1035" y="1909"/>
                  </a:lnTo>
                  <a:lnTo>
                    <a:pt x="621" y="2757"/>
                  </a:lnTo>
                  <a:lnTo>
                    <a:pt x="415" y="3605"/>
                  </a:lnTo>
                  <a:lnTo>
                    <a:pt x="1" y="5301"/>
                  </a:lnTo>
                  <a:lnTo>
                    <a:pt x="1" y="6997"/>
                  </a:lnTo>
                  <a:lnTo>
                    <a:pt x="1" y="8693"/>
                  </a:lnTo>
                  <a:lnTo>
                    <a:pt x="1449" y="8905"/>
                  </a:lnTo>
                  <a:lnTo>
                    <a:pt x="2897" y="9329"/>
                  </a:lnTo>
                  <a:lnTo>
                    <a:pt x="5380" y="10389"/>
                  </a:lnTo>
                  <a:lnTo>
                    <a:pt x="7035" y="11237"/>
                  </a:lnTo>
                  <a:lnTo>
                    <a:pt x="7656" y="11662"/>
                  </a:lnTo>
                  <a:lnTo>
                    <a:pt x="8484" y="10177"/>
                  </a:lnTo>
                  <a:lnTo>
                    <a:pt x="9104" y="8693"/>
                  </a:lnTo>
                  <a:lnTo>
                    <a:pt x="9518" y="7421"/>
                  </a:lnTo>
                  <a:lnTo>
                    <a:pt x="9725" y="6361"/>
                  </a:lnTo>
                  <a:lnTo>
                    <a:pt x="9725" y="5301"/>
                  </a:lnTo>
                  <a:lnTo>
                    <a:pt x="9725" y="4453"/>
                  </a:lnTo>
                  <a:lnTo>
                    <a:pt x="9311" y="3605"/>
                  </a:lnTo>
                  <a:lnTo>
                    <a:pt x="9104" y="2969"/>
                  </a:lnTo>
                  <a:lnTo>
                    <a:pt x="8277" y="1909"/>
                  </a:lnTo>
                  <a:lnTo>
                    <a:pt x="7449" y="1061"/>
                  </a:lnTo>
                  <a:lnTo>
                    <a:pt x="6415" y="425"/>
                  </a:lnTo>
                  <a:lnTo>
                    <a:pt x="517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1287925" y="1621900"/>
              <a:ext cx="108650" cy="21225"/>
            </a:xfrm>
            <a:custGeom>
              <a:avLst/>
              <a:gdLst/>
              <a:ahLst/>
              <a:cxnLst/>
              <a:rect l="0" t="0" r="0" b="0"/>
              <a:pathLst>
                <a:path w="4346" h="849" extrusionOk="0">
                  <a:moveTo>
                    <a:pt x="2276" y="0"/>
                  </a:moveTo>
                  <a:lnTo>
                    <a:pt x="1035" y="212"/>
                  </a:lnTo>
                  <a:lnTo>
                    <a:pt x="207" y="424"/>
                  </a:lnTo>
                  <a:lnTo>
                    <a:pt x="0" y="636"/>
                  </a:lnTo>
                  <a:lnTo>
                    <a:pt x="1035" y="424"/>
                  </a:lnTo>
                  <a:lnTo>
                    <a:pt x="2483" y="636"/>
                  </a:lnTo>
                  <a:lnTo>
                    <a:pt x="4345" y="848"/>
                  </a:lnTo>
                  <a:lnTo>
                    <a:pt x="4345" y="848"/>
                  </a:lnTo>
                  <a:lnTo>
                    <a:pt x="4138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1355150" y="1457575"/>
              <a:ext cx="186250" cy="201450"/>
            </a:xfrm>
            <a:custGeom>
              <a:avLst/>
              <a:gdLst/>
              <a:ahLst/>
              <a:cxnLst/>
              <a:rect l="0" t="0" r="0" b="0"/>
              <a:pathLst>
                <a:path w="7450" h="8058" extrusionOk="0">
                  <a:moveTo>
                    <a:pt x="2484" y="1"/>
                  </a:moveTo>
                  <a:lnTo>
                    <a:pt x="1863" y="213"/>
                  </a:lnTo>
                  <a:lnTo>
                    <a:pt x="828" y="637"/>
                  </a:lnTo>
                  <a:lnTo>
                    <a:pt x="622" y="849"/>
                  </a:lnTo>
                  <a:lnTo>
                    <a:pt x="1" y="2969"/>
                  </a:lnTo>
                  <a:lnTo>
                    <a:pt x="1" y="4877"/>
                  </a:lnTo>
                  <a:lnTo>
                    <a:pt x="1" y="5725"/>
                  </a:lnTo>
                  <a:lnTo>
                    <a:pt x="208" y="6361"/>
                  </a:lnTo>
                  <a:lnTo>
                    <a:pt x="1656" y="6785"/>
                  </a:lnTo>
                  <a:lnTo>
                    <a:pt x="5587" y="8057"/>
                  </a:lnTo>
                  <a:lnTo>
                    <a:pt x="6208" y="7421"/>
                  </a:lnTo>
                  <a:lnTo>
                    <a:pt x="6622" y="6573"/>
                  </a:lnTo>
                  <a:lnTo>
                    <a:pt x="7035" y="5513"/>
                  </a:lnTo>
                  <a:lnTo>
                    <a:pt x="7449" y="4241"/>
                  </a:lnTo>
                  <a:lnTo>
                    <a:pt x="7242" y="2969"/>
                  </a:lnTo>
                  <a:lnTo>
                    <a:pt x="7035" y="2333"/>
                  </a:lnTo>
                  <a:lnTo>
                    <a:pt x="6622" y="1909"/>
                  </a:lnTo>
                  <a:lnTo>
                    <a:pt x="6208" y="1273"/>
                  </a:lnTo>
                  <a:lnTo>
                    <a:pt x="5380" y="849"/>
                  </a:lnTo>
                  <a:lnTo>
                    <a:pt x="4346" y="213"/>
                  </a:lnTo>
                  <a:lnTo>
                    <a:pt x="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1970675" y="1627200"/>
              <a:ext cx="289675" cy="318050"/>
            </a:xfrm>
            <a:custGeom>
              <a:avLst/>
              <a:gdLst/>
              <a:ahLst/>
              <a:cxnLst/>
              <a:rect l="0" t="0" r="0" b="0"/>
              <a:pathLst>
                <a:path w="11587" h="12722" extrusionOk="0">
                  <a:moveTo>
                    <a:pt x="5380" y="0"/>
                  </a:moveTo>
                  <a:lnTo>
                    <a:pt x="3932" y="424"/>
                  </a:lnTo>
                  <a:lnTo>
                    <a:pt x="3311" y="636"/>
                  </a:lnTo>
                  <a:lnTo>
                    <a:pt x="2483" y="1272"/>
                  </a:lnTo>
                  <a:lnTo>
                    <a:pt x="1863" y="1908"/>
                  </a:lnTo>
                  <a:lnTo>
                    <a:pt x="1242" y="2969"/>
                  </a:lnTo>
                  <a:lnTo>
                    <a:pt x="828" y="4029"/>
                  </a:lnTo>
                  <a:lnTo>
                    <a:pt x="414" y="5513"/>
                  </a:lnTo>
                  <a:lnTo>
                    <a:pt x="207" y="7209"/>
                  </a:lnTo>
                  <a:lnTo>
                    <a:pt x="1" y="9329"/>
                  </a:lnTo>
                  <a:lnTo>
                    <a:pt x="828" y="9541"/>
                  </a:lnTo>
                  <a:lnTo>
                    <a:pt x="2897" y="9965"/>
                  </a:lnTo>
                  <a:lnTo>
                    <a:pt x="5587" y="11025"/>
                  </a:lnTo>
                  <a:lnTo>
                    <a:pt x="7035" y="11873"/>
                  </a:lnTo>
                  <a:lnTo>
                    <a:pt x="8483" y="12721"/>
                  </a:lnTo>
                  <a:lnTo>
                    <a:pt x="9518" y="11237"/>
                  </a:lnTo>
                  <a:lnTo>
                    <a:pt x="10552" y="9541"/>
                  </a:lnTo>
                  <a:lnTo>
                    <a:pt x="11173" y="7633"/>
                  </a:lnTo>
                  <a:lnTo>
                    <a:pt x="11587" y="6573"/>
                  </a:lnTo>
                  <a:lnTo>
                    <a:pt x="11587" y="5513"/>
                  </a:lnTo>
                  <a:lnTo>
                    <a:pt x="11587" y="4453"/>
                  </a:lnTo>
                  <a:lnTo>
                    <a:pt x="11380" y="3605"/>
                  </a:lnTo>
                  <a:lnTo>
                    <a:pt x="10966" y="2545"/>
                  </a:lnTo>
                  <a:lnTo>
                    <a:pt x="10139" y="1696"/>
                  </a:lnTo>
                  <a:lnTo>
                    <a:pt x="9104" y="848"/>
                  </a:lnTo>
                  <a:lnTo>
                    <a:pt x="7863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1986200" y="1643100"/>
              <a:ext cx="263800" cy="275650"/>
            </a:xfrm>
            <a:custGeom>
              <a:avLst/>
              <a:gdLst/>
              <a:ahLst/>
              <a:cxnLst/>
              <a:rect l="0" t="0" r="0" b="0"/>
              <a:pathLst>
                <a:path w="10552" h="11026" extrusionOk="0">
                  <a:moveTo>
                    <a:pt x="4759" y="0"/>
                  </a:moveTo>
                  <a:lnTo>
                    <a:pt x="3518" y="212"/>
                  </a:lnTo>
                  <a:lnTo>
                    <a:pt x="2897" y="636"/>
                  </a:lnTo>
                  <a:lnTo>
                    <a:pt x="2276" y="1060"/>
                  </a:lnTo>
                  <a:lnTo>
                    <a:pt x="1655" y="1696"/>
                  </a:lnTo>
                  <a:lnTo>
                    <a:pt x="1242" y="2545"/>
                  </a:lnTo>
                  <a:lnTo>
                    <a:pt x="828" y="3605"/>
                  </a:lnTo>
                  <a:lnTo>
                    <a:pt x="414" y="4877"/>
                  </a:lnTo>
                  <a:lnTo>
                    <a:pt x="207" y="6573"/>
                  </a:lnTo>
                  <a:lnTo>
                    <a:pt x="0" y="8269"/>
                  </a:lnTo>
                  <a:lnTo>
                    <a:pt x="2483" y="8905"/>
                  </a:lnTo>
                  <a:lnTo>
                    <a:pt x="4966" y="9753"/>
                  </a:lnTo>
                  <a:lnTo>
                    <a:pt x="7862" y="11025"/>
                  </a:lnTo>
                  <a:lnTo>
                    <a:pt x="8690" y="9753"/>
                  </a:lnTo>
                  <a:lnTo>
                    <a:pt x="9518" y="8481"/>
                  </a:lnTo>
                  <a:lnTo>
                    <a:pt x="10138" y="6785"/>
                  </a:lnTo>
                  <a:lnTo>
                    <a:pt x="10345" y="5725"/>
                  </a:lnTo>
                  <a:lnTo>
                    <a:pt x="10552" y="4877"/>
                  </a:lnTo>
                  <a:lnTo>
                    <a:pt x="10345" y="4029"/>
                  </a:lnTo>
                  <a:lnTo>
                    <a:pt x="10138" y="3181"/>
                  </a:lnTo>
                  <a:lnTo>
                    <a:pt x="9724" y="2121"/>
                  </a:lnTo>
                  <a:lnTo>
                    <a:pt x="9104" y="1484"/>
                  </a:lnTo>
                  <a:lnTo>
                    <a:pt x="8276" y="636"/>
                  </a:lnTo>
                  <a:lnTo>
                    <a:pt x="7035" y="212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1981025" y="1696100"/>
              <a:ext cx="186225" cy="201450"/>
            </a:xfrm>
            <a:custGeom>
              <a:avLst/>
              <a:gdLst/>
              <a:ahLst/>
              <a:cxnLst/>
              <a:rect l="0" t="0" r="0" b="0"/>
              <a:pathLst>
                <a:path w="7449" h="8058" extrusionOk="0">
                  <a:moveTo>
                    <a:pt x="2276" y="1"/>
                  </a:moveTo>
                  <a:lnTo>
                    <a:pt x="1449" y="425"/>
                  </a:lnTo>
                  <a:lnTo>
                    <a:pt x="1242" y="849"/>
                  </a:lnTo>
                  <a:lnTo>
                    <a:pt x="414" y="2757"/>
                  </a:lnTo>
                  <a:lnTo>
                    <a:pt x="0" y="4665"/>
                  </a:lnTo>
                  <a:lnTo>
                    <a:pt x="0" y="5725"/>
                  </a:lnTo>
                  <a:lnTo>
                    <a:pt x="207" y="6361"/>
                  </a:lnTo>
                  <a:lnTo>
                    <a:pt x="1656" y="6785"/>
                  </a:lnTo>
                  <a:lnTo>
                    <a:pt x="3518" y="7209"/>
                  </a:lnTo>
                  <a:lnTo>
                    <a:pt x="5587" y="8057"/>
                  </a:lnTo>
                  <a:lnTo>
                    <a:pt x="6207" y="7209"/>
                  </a:lnTo>
                  <a:lnTo>
                    <a:pt x="6828" y="6573"/>
                  </a:lnTo>
                  <a:lnTo>
                    <a:pt x="7242" y="5513"/>
                  </a:lnTo>
                  <a:lnTo>
                    <a:pt x="7449" y="4453"/>
                  </a:lnTo>
                  <a:lnTo>
                    <a:pt x="7449" y="3181"/>
                  </a:lnTo>
                  <a:lnTo>
                    <a:pt x="7242" y="2545"/>
                  </a:lnTo>
                  <a:lnTo>
                    <a:pt x="6828" y="2121"/>
                  </a:lnTo>
                  <a:lnTo>
                    <a:pt x="6414" y="1485"/>
                  </a:lnTo>
                  <a:lnTo>
                    <a:pt x="5587" y="849"/>
                  </a:lnTo>
                  <a:lnTo>
                    <a:pt x="4552" y="425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2136200" y="1908125"/>
              <a:ext cx="93125" cy="79525"/>
            </a:xfrm>
            <a:custGeom>
              <a:avLst/>
              <a:gdLst/>
              <a:ahLst/>
              <a:cxnLst/>
              <a:rect l="0" t="0" r="0" b="0"/>
              <a:pathLst>
                <a:path w="3725" h="3181" extrusionOk="0">
                  <a:moveTo>
                    <a:pt x="621" y="0"/>
                  </a:moveTo>
                  <a:lnTo>
                    <a:pt x="0" y="212"/>
                  </a:lnTo>
                  <a:lnTo>
                    <a:pt x="1655" y="1484"/>
                  </a:lnTo>
                  <a:lnTo>
                    <a:pt x="2897" y="2332"/>
                  </a:lnTo>
                  <a:lnTo>
                    <a:pt x="3724" y="3180"/>
                  </a:lnTo>
                  <a:lnTo>
                    <a:pt x="3518" y="2756"/>
                  </a:lnTo>
                  <a:lnTo>
                    <a:pt x="3104" y="2120"/>
                  </a:lnTo>
                  <a:lnTo>
                    <a:pt x="2069" y="1060"/>
                  </a:lnTo>
                  <a:lnTo>
                    <a:pt x="1449" y="424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2063775" y="1722600"/>
              <a:ext cx="72450" cy="116625"/>
            </a:xfrm>
            <a:custGeom>
              <a:avLst/>
              <a:gdLst/>
              <a:ahLst/>
              <a:cxnLst/>
              <a:rect l="0" t="0" r="0" b="0"/>
              <a:pathLst>
                <a:path w="2898" h="4665" extrusionOk="0">
                  <a:moveTo>
                    <a:pt x="621" y="1"/>
                  </a:moveTo>
                  <a:lnTo>
                    <a:pt x="1" y="2121"/>
                  </a:lnTo>
                  <a:lnTo>
                    <a:pt x="415" y="2333"/>
                  </a:lnTo>
                  <a:lnTo>
                    <a:pt x="828" y="2757"/>
                  </a:lnTo>
                  <a:lnTo>
                    <a:pt x="1035" y="3393"/>
                  </a:lnTo>
                  <a:lnTo>
                    <a:pt x="1035" y="4029"/>
                  </a:lnTo>
                  <a:lnTo>
                    <a:pt x="1035" y="4241"/>
                  </a:lnTo>
                  <a:lnTo>
                    <a:pt x="2483" y="4665"/>
                  </a:lnTo>
                  <a:lnTo>
                    <a:pt x="2897" y="3605"/>
                  </a:lnTo>
                  <a:lnTo>
                    <a:pt x="2897" y="2545"/>
                  </a:lnTo>
                  <a:lnTo>
                    <a:pt x="2483" y="1697"/>
                  </a:lnTo>
                  <a:lnTo>
                    <a:pt x="2070" y="1061"/>
                  </a:lnTo>
                  <a:lnTo>
                    <a:pt x="1035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1432750" y="1484075"/>
              <a:ext cx="67250" cy="116650"/>
            </a:xfrm>
            <a:custGeom>
              <a:avLst/>
              <a:gdLst/>
              <a:ahLst/>
              <a:cxnLst/>
              <a:rect l="0" t="0" r="0" b="0"/>
              <a:pathLst>
                <a:path w="2690" h="4666" extrusionOk="0">
                  <a:moveTo>
                    <a:pt x="414" y="1"/>
                  </a:moveTo>
                  <a:lnTo>
                    <a:pt x="0" y="2121"/>
                  </a:lnTo>
                  <a:lnTo>
                    <a:pt x="414" y="2333"/>
                  </a:lnTo>
                  <a:lnTo>
                    <a:pt x="621" y="2757"/>
                  </a:lnTo>
                  <a:lnTo>
                    <a:pt x="828" y="3393"/>
                  </a:lnTo>
                  <a:lnTo>
                    <a:pt x="828" y="4029"/>
                  </a:lnTo>
                  <a:lnTo>
                    <a:pt x="828" y="4241"/>
                  </a:lnTo>
                  <a:lnTo>
                    <a:pt x="2276" y="4665"/>
                  </a:lnTo>
                  <a:lnTo>
                    <a:pt x="2690" y="3605"/>
                  </a:lnTo>
                  <a:lnTo>
                    <a:pt x="2690" y="2545"/>
                  </a:lnTo>
                  <a:lnTo>
                    <a:pt x="2483" y="1697"/>
                  </a:lnTo>
                  <a:lnTo>
                    <a:pt x="2069" y="1061"/>
                  </a:lnTo>
                  <a:lnTo>
                    <a:pt x="1035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1474125" y="1484075"/>
              <a:ext cx="67275" cy="63650"/>
            </a:xfrm>
            <a:custGeom>
              <a:avLst/>
              <a:gdLst/>
              <a:ahLst/>
              <a:cxnLst/>
              <a:rect l="0" t="0" r="0" b="0"/>
              <a:pathLst>
                <a:path w="2691" h="2546" extrusionOk="0">
                  <a:moveTo>
                    <a:pt x="1035" y="1"/>
                  </a:moveTo>
                  <a:lnTo>
                    <a:pt x="621" y="213"/>
                  </a:lnTo>
                  <a:lnTo>
                    <a:pt x="207" y="637"/>
                  </a:lnTo>
                  <a:lnTo>
                    <a:pt x="1" y="1061"/>
                  </a:lnTo>
                  <a:lnTo>
                    <a:pt x="207" y="1485"/>
                  </a:lnTo>
                  <a:lnTo>
                    <a:pt x="414" y="2121"/>
                  </a:lnTo>
                  <a:lnTo>
                    <a:pt x="828" y="2333"/>
                  </a:lnTo>
                  <a:lnTo>
                    <a:pt x="1449" y="2545"/>
                  </a:lnTo>
                  <a:lnTo>
                    <a:pt x="1863" y="2545"/>
                  </a:lnTo>
                  <a:lnTo>
                    <a:pt x="2276" y="2333"/>
                  </a:lnTo>
                  <a:lnTo>
                    <a:pt x="2690" y="1909"/>
                  </a:lnTo>
                  <a:lnTo>
                    <a:pt x="2690" y="1485"/>
                  </a:lnTo>
                  <a:lnTo>
                    <a:pt x="2690" y="1061"/>
                  </a:lnTo>
                  <a:lnTo>
                    <a:pt x="2276" y="637"/>
                  </a:lnTo>
                  <a:lnTo>
                    <a:pt x="1863" y="213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1748275" y="1780900"/>
              <a:ext cx="144850" cy="121950"/>
            </a:xfrm>
            <a:custGeom>
              <a:avLst/>
              <a:gdLst/>
              <a:ahLst/>
              <a:cxnLst/>
              <a:rect l="0" t="0" r="0" b="0"/>
              <a:pathLst>
                <a:path w="5794" h="4878" extrusionOk="0">
                  <a:moveTo>
                    <a:pt x="2276" y="1"/>
                  </a:moveTo>
                  <a:lnTo>
                    <a:pt x="1241" y="213"/>
                  </a:lnTo>
                  <a:lnTo>
                    <a:pt x="414" y="637"/>
                  </a:lnTo>
                  <a:lnTo>
                    <a:pt x="0" y="1485"/>
                  </a:lnTo>
                  <a:lnTo>
                    <a:pt x="0" y="2545"/>
                  </a:lnTo>
                  <a:lnTo>
                    <a:pt x="414" y="3393"/>
                  </a:lnTo>
                  <a:lnTo>
                    <a:pt x="1035" y="4029"/>
                  </a:lnTo>
                  <a:lnTo>
                    <a:pt x="2276" y="4665"/>
                  </a:lnTo>
                  <a:lnTo>
                    <a:pt x="3310" y="4877"/>
                  </a:lnTo>
                  <a:lnTo>
                    <a:pt x="4345" y="4665"/>
                  </a:lnTo>
                  <a:lnTo>
                    <a:pt x="5172" y="4241"/>
                  </a:lnTo>
                  <a:lnTo>
                    <a:pt x="5793" y="3393"/>
                  </a:lnTo>
                  <a:lnTo>
                    <a:pt x="5793" y="2545"/>
                  </a:lnTo>
                  <a:lnTo>
                    <a:pt x="5379" y="1697"/>
                  </a:lnTo>
                  <a:lnTo>
                    <a:pt x="4552" y="849"/>
                  </a:lnTo>
                  <a:lnTo>
                    <a:pt x="3517" y="213"/>
                  </a:lnTo>
                  <a:lnTo>
                    <a:pt x="2276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2120675" y="1749100"/>
              <a:ext cx="56925" cy="58325"/>
            </a:xfrm>
            <a:custGeom>
              <a:avLst/>
              <a:gdLst/>
              <a:ahLst/>
              <a:cxnLst/>
              <a:rect l="0" t="0" r="0" b="0"/>
              <a:pathLst>
                <a:path w="2277" h="2333" extrusionOk="0">
                  <a:moveTo>
                    <a:pt x="828" y="1"/>
                  </a:moveTo>
                  <a:lnTo>
                    <a:pt x="414" y="213"/>
                  </a:lnTo>
                  <a:lnTo>
                    <a:pt x="1" y="425"/>
                  </a:lnTo>
                  <a:lnTo>
                    <a:pt x="1" y="849"/>
                  </a:lnTo>
                  <a:lnTo>
                    <a:pt x="1" y="1485"/>
                  </a:lnTo>
                  <a:lnTo>
                    <a:pt x="207" y="1697"/>
                  </a:lnTo>
                  <a:lnTo>
                    <a:pt x="414" y="2121"/>
                  </a:lnTo>
                  <a:lnTo>
                    <a:pt x="1035" y="2333"/>
                  </a:lnTo>
                  <a:lnTo>
                    <a:pt x="1449" y="2333"/>
                  </a:lnTo>
                  <a:lnTo>
                    <a:pt x="1863" y="2121"/>
                  </a:lnTo>
                  <a:lnTo>
                    <a:pt x="2070" y="1697"/>
                  </a:lnTo>
                  <a:lnTo>
                    <a:pt x="2276" y="1273"/>
                  </a:lnTo>
                  <a:lnTo>
                    <a:pt x="2070" y="849"/>
                  </a:lnTo>
                  <a:lnTo>
                    <a:pt x="2070" y="425"/>
                  </a:lnTo>
                  <a:lnTo>
                    <a:pt x="1656" y="213"/>
                  </a:lnTo>
                  <a:lnTo>
                    <a:pt x="12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1531025" y="2098925"/>
              <a:ext cx="186225" cy="100725"/>
            </a:xfrm>
            <a:custGeom>
              <a:avLst/>
              <a:gdLst/>
              <a:ahLst/>
              <a:cxnLst/>
              <a:rect l="0" t="0" r="0" b="0"/>
              <a:pathLst>
                <a:path w="7449" h="4029" extrusionOk="0">
                  <a:moveTo>
                    <a:pt x="414" y="1"/>
                  </a:moveTo>
                  <a:lnTo>
                    <a:pt x="207" y="213"/>
                  </a:lnTo>
                  <a:lnTo>
                    <a:pt x="0" y="637"/>
                  </a:lnTo>
                  <a:lnTo>
                    <a:pt x="0" y="1061"/>
                  </a:lnTo>
                  <a:lnTo>
                    <a:pt x="207" y="1485"/>
                  </a:lnTo>
                  <a:lnTo>
                    <a:pt x="621" y="2121"/>
                  </a:lnTo>
                  <a:lnTo>
                    <a:pt x="1242" y="2757"/>
                  </a:lnTo>
                  <a:lnTo>
                    <a:pt x="2069" y="3393"/>
                  </a:lnTo>
                  <a:lnTo>
                    <a:pt x="3104" y="3817"/>
                  </a:lnTo>
                  <a:lnTo>
                    <a:pt x="4552" y="4029"/>
                  </a:lnTo>
                  <a:lnTo>
                    <a:pt x="6414" y="4029"/>
                  </a:lnTo>
                  <a:lnTo>
                    <a:pt x="7242" y="3605"/>
                  </a:lnTo>
                  <a:lnTo>
                    <a:pt x="7242" y="3393"/>
                  </a:lnTo>
                  <a:lnTo>
                    <a:pt x="7449" y="3181"/>
                  </a:lnTo>
                  <a:lnTo>
                    <a:pt x="7242" y="2969"/>
                  </a:lnTo>
                  <a:lnTo>
                    <a:pt x="6828" y="2969"/>
                  </a:lnTo>
                  <a:lnTo>
                    <a:pt x="6207" y="2757"/>
                  </a:lnTo>
                  <a:lnTo>
                    <a:pt x="4759" y="2545"/>
                  </a:lnTo>
                  <a:lnTo>
                    <a:pt x="2690" y="1697"/>
                  </a:lnTo>
                  <a:lnTo>
                    <a:pt x="1656" y="1061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1474125" y="1844500"/>
              <a:ext cx="387950" cy="222650"/>
            </a:xfrm>
            <a:custGeom>
              <a:avLst/>
              <a:gdLst/>
              <a:ahLst/>
              <a:cxnLst/>
              <a:rect l="0" t="0" r="0" b="0"/>
              <a:pathLst>
                <a:path w="15518" h="8906" extrusionOk="0">
                  <a:moveTo>
                    <a:pt x="1" y="1"/>
                  </a:moveTo>
                  <a:lnTo>
                    <a:pt x="1" y="425"/>
                  </a:lnTo>
                  <a:lnTo>
                    <a:pt x="621" y="1697"/>
                  </a:lnTo>
                  <a:lnTo>
                    <a:pt x="1242" y="2757"/>
                  </a:lnTo>
                  <a:lnTo>
                    <a:pt x="2069" y="3817"/>
                  </a:lnTo>
                  <a:lnTo>
                    <a:pt x="3104" y="5089"/>
                  </a:lnTo>
                  <a:lnTo>
                    <a:pt x="4552" y="6361"/>
                  </a:lnTo>
                  <a:lnTo>
                    <a:pt x="6207" y="7421"/>
                  </a:lnTo>
                  <a:lnTo>
                    <a:pt x="8276" y="8481"/>
                  </a:lnTo>
                  <a:lnTo>
                    <a:pt x="10552" y="8694"/>
                  </a:lnTo>
                  <a:lnTo>
                    <a:pt x="12621" y="8906"/>
                  </a:lnTo>
                  <a:lnTo>
                    <a:pt x="14897" y="8694"/>
                  </a:lnTo>
                  <a:lnTo>
                    <a:pt x="15311" y="8269"/>
                  </a:lnTo>
                  <a:lnTo>
                    <a:pt x="15518" y="8057"/>
                  </a:lnTo>
                  <a:lnTo>
                    <a:pt x="15518" y="7845"/>
                  </a:lnTo>
                  <a:lnTo>
                    <a:pt x="15311" y="7633"/>
                  </a:lnTo>
                  <a:lnTo>
                    <a:pt x="14897" y="7421"/>
                  </a:lnTo>
                  <a:lnTo>
                    <a:pt x="9518" y="5089"/>
                  </a:lnTo>
                  <a:lnTo>
                    <a:pt x="4759" y="2757"/>
                  </a:lnTo>
                  <a:lnTo>
                    <a:pt x="2690" y="1485"/>
                  </a:lnTo>
                  <a:lnTo>
                    <a:pt x="828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450000" y="1054750"/>
              <a:ext cx="300000" cy="439950"/>
            </a:xfrm>
            <a:custGeom>
              <a:avLst/>
              <a:gdLst/>
              <a:ahLst/>
              <a:cxnLst/>
              <a:rect l="0" t="0" r="0" b="0"/>
              <a:pathLst>
                <a:path w="12000" h="17598" extrusionOk="0">
                  <a:moveTo>
                    <a:pt x="1862" y="1"/>
                  </a:moveTo>
                  <a:lnTo>
                    <a:pt x="1241" y="213"/>
                  </a:lnTo>
                  <a:lnTo>
                    <a:pt x="621" y="425"/>
                  </a:lnTo>
                  <a:lnTo>
                    <a:pt x="0" y="1273"/>
                  </a:lnTo>
                  <a:lnTo>
                    <a:pt x="0" y="2121"/>
                  </a:lnTo>
                  <a:lnTo>
                    <a:pt x="0" y="3817"/>
                  </a:lnTo>
                  <a:lnTo>
                    <a:pt x="621" y="5937"/>
                  </a:lnTo>
                  <a:lnTo>
                    <a:pt x="1655" y="8269"/>
                  </a:lnTo>
                  <a:lnTo>
                    <a:pt x="3103" y="11026"/>
                  </a:lnTo>
                  <a:lnTo>
                    <a:pt x="3931" y="12298"/>
                  </a:lnTo>
                  <a:lnTo>
                    <a:pt x="4966" y="13358"/>
                  </a:lnTo>
                  <a:lnTo>
                    <a:pt x="6207" y="14630"/>
                  </a:lnTo>
                  <a:lnTo>
                    <a:pt x="7448" y="15690"/>
                  </a:lnTo>
                  <a:lnTo>
                    <a:pt x="8897" y="16750"/>
                  </a:lnTo>
                  <a:lnTo>
                    <a:pt x="10552" y="17598"/>
                  </a:lnTo>
                  <a:lnTo>
                    <a:pt x="10759" y="17598"/>
                  </a:lnTo>
                  <a:lnTo>
                    <a:pt x="11379" y="17386"/>
                  </a:lnTo>
                  <a:lnTo>
                    <a:pt x="11586" y="16962"/>
                  </a:lnTo>
                  <a:lnTo>
                    <a:pt x="11793" y="16750"/>
                  </a:lnTo>
                  <a:lnTo>
                    <a:pt x="12000" y="16114"/>
                  </a:lnTo>
                  <a:lnTo>
                    <a:pt x="12000" y="15478"/>
                  </a:lnTo>
                  <a:lnTo>
                    <a:pt x="10138" y="14418"/>
                  </a:lnTo>
                  <a:lnTo>
                    <a:pt x="8483" y="13146"/>
                  </a:lnTo>
                  <a:lnTo>
                    <a:pt x="6621" y="11450"/>
                  </a:lnTo>
                  <a:lnTo>
                    <a:pt x="4759" y="9329"/>
                  </a:lnTo>
                  <a:lnTo>
                    <a:pt x="3931" y="8057"/>
                  </a:lnTo>
                  <a:lnTo>
                    <a:pt x="3103" y="6785"/>
                  </a:lnTo>
                  <a:lnTo>
                    <a:pt x="2690" y="5301"/>
                  </a:lnTo>
                  <a:lnTo>
                    <a:pt x="2069" y="3605"/>
                  </a:lnTo>
                  <a:lnTo>
                    <a:pt x="1862" y="1909"/>
                  </a:lnTo>
                  <a:lnTo>
                    <a:pt x="18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258600" y="821550"/>
              <a:ext cx="331075" cy="280925"/>
            </a:xfrm>
            <a:custGeom>
              <a:avLst/>
              <a:gdLst/>
              <a:ahLst/>
              <a:cxnLst/>
              <a:rect l="0" t="0" r="0" b="0"/>
              <a:pathLst>
                <a:path w="13243" h="11237" extrusionOk="0">
                  <a:moveTo>
                    <a:pt x="3104" y="0"/>
                  </a:moveTo>
                  <a:lnTo>
                    <a:pt x="2690" y="424"/>
                  </a:lnTo>
                  <a:lnTo>
                    <a:pt x="2484" y="1060"/>
                  </a:lnTo>
                  <a:lnTo>
                    <a:pt x="2690" y="1908"/>
                  </a:lnTo>
                  <a:lnTo>
                    <a:pt x="2897" y="2756"/>
                  </a:lnTo>
                  <a:lnTo>
                    <a:pt x="3311" y="4028"/>
                  </a:lnTo>
                  <a:lnTo>
                    <a:pt x="3932" y="5513"/>
                  </a:lnTo>
                  <a:lnTo>
                    <a:pt x="5173" y="7421"/>
                  </a:lnTo>
                  <a:lnTo>
                    <a:pt x="5380" y="7845"/>
                  </a:lnTo>
                  <a:lnTo>
                    <a:pt x="5173" y="8057"/>
                  </a:lnTo>
                  <a:lnTo>
                    <a:pt x="4759" y="8057"/>
                  </a:lnTo>
                  <a:lnTo>
                    <a:pt x="3932" y="7845"/>
                  </a:lnTo>
                  <a:lnTo>
                    <a:pt x="3104" y="7209"/>
                  </a:lnTo>
                  <a:lnTo>
                    <a:pt x="2484" y="6573"/>
                  </a:lnTo>
                  <a:lnTo>
                    <a:pt x="2070" y="5725"/>
                  </a:lnTo>
                  <a:lnTo>
                    <a:pt x="1656" y="4877"/>
                  </a:lnTo>
                  <a:lnTo>
                    <a:pt x="1035" y="4665"/>
                  </a:lnTo>
                  <a:lnTo>
                    <a:pt x="415" y="4665"/>
                  </a:lnTo>
                  <a:lnTo>
                    <a:pt x="415" y="4877"/>
                  </a:lnTo>
                  <a:lnTo>
                    <a:pt x="1" y="5301"/>
                  </a:lnTo>
                  <a:lnTo>
                    <a:pt x="1" y="5725"/>
                  </a:lnTo>
                  <a:lnTo>
                    <a:pt x="1" y="6149"/>
                  </a:lnTo>
                  <a:lnTo>
                    <a:pt x="208" y="6573"/>
                  </a:lnTo>
                  <a:lnTo>
                    <a:pt x="828" y="6997"/>
                  </a:lnTo>
                  <a:lnTo>
                    <a:pt x="2897" y="9117"/>
                  </a:lnTo>
                  <a:lnTo>
                    <a:pt x="4759" y="10177"/>
                  </a:lnTo>
                  <a:lnTo>
                    <a:pt x="5587" y="10601"/>
                  </a:lnTo>
                  <a:lnTo>
                    <a:pt x="6622" y="11025"/>
                  </a:lnTo>
                  <a:lnTo>
                    <a:pt x="8277" y="11237"/>
                  </a:lnTo>
                  <a:lnTo>
                    <a:pt x="8897" y="11237"/>
                  </a:lnTo>
                  <a:lnTo>
                    <a:pt x="9518" y="11025"/>
                  </a:lnTo>
                  <a:lnTo>
                    <a:pt x="9932" y="10601"/>
                  </a:lnTo>
                  <a:lnTo>
                    <a:pt x="10346" y="9753"/>
                  </a:lnTo>
                  <a:lnTo>
                    <a:pt x="10966" y="8905"/>
                  </a:lnTo>
                  <a:lnTo>
                    <a:pt x="11794" y="8269"/>
                  </a:lnTo>
                  <a:lnTo>
                    <a:pt x="12622" y="7633"/>
                  </a:lnTo>
                  <a:lnTo>
                    <a:pt x="13242" y="6997"/>
                  </a:lnTo>
                  <a:lnTo>
                    <a:pt x="13242" y="6785"/>
                  </a:lnTo>
                  <a:lnTo>
                    <a:pt x="13242" y="6361"/>
                  </a:lnTo>
                  <a:lnTo>
                    <a:pt x="13035" y="6149"/>
                  </a:lnTo>
                  <a:lnTo>
                    <a:pt x="12622" y="5937"/>
                  </a:lnTo>
                  <a:lnTo>
                    <a:pt x="11794" y="5937"/>
                  </a:lnTo>
                  <a:lnTo>
                    <a:pt x="10966" y="6361"/>
                  </a:lnTo>
                  <a:lnTo>
                    <a:pt x="10553" y="6997"/>
                  </a:lnTo>
                  <a:lnTo>
                    <a:pt x="10346" y="7209"/>
                  </a:lnTo>
                  <a:lnTo>
                    <a:pt x="10346" y="7633"/>
                  </a:lnTo>
                  <a:lnTo>
                    <a:pt x="9932" y="7845"/>
                  </a:lnTo>
                  <a:lnTo>
                    <a:pt x="9518" y="7633"/>
                  </a:lnTo>
                  <a:lnTo>
                    <a:pt x="9104" y="6997"/>
                  </a:lnTo>
                  <a:lnTo>
                    <a:pt x="8690" y="5725"/>
                  </a:lnTo>
                  <a:lnTo>
                    <a:pt x="8484" y="4240"/>
                  </a:lnTo>
                  <a:lnTo>
                    <a:pt x="8484" y="2968"/>
                  </a:lnTo>
                  <a:lnTo>
                    <a:pt x="8484" y="1696"/>
                  </a:lnTo>
                  <a:lnTo>
                    <a:pt x="8277" y="848"/>
                  </a:lnTo>
                  <a:lnTo>
                    <a:pt x="8070" y="424"/>
                  </a:lnTo>
                  <a:lnTo>
                    <a:pt x="7656" y="212"/>
                  </a:lnTo>
                  <a:lnTo>
                    <a:pt x="7242" y="212"/>
                  </a:lnTo>
                  <a:lnTo>
                    <a:pt x="6828" y="424"/>
                  </a:lnTo>
                  <a:lnTo>
                    <a:pt x="6415" y="636"/>
                  </a:lnTo>
                  <a:lnTo>
                    <a:pt x="6208" y="1060"/>
                  </a:lnTo>
                  <a:lnTo>
                    <a:pt x="6001" y="2120"/>
                  </a:lnTo>
                  <a:lnTo>
                    <a:pt x="6208" y="2968"/>
                  </a:lnTo>
                  <a:lnTo>
                    <a:pt x="6208" y="3392"/>
                  </a:lnTo>
                  <a:lnTo>
                    <a:pt x="7035" y="6149"/>
                  </a:lnTo>
                  <a:lnTo>
                    <a:pt x="7035" y="6573"/>
                  </a:lnTo>
                  <a:lnTo>
                    <a:pt x="6622" y="6573"/>
                  </a:lnTo>
                  <a:lnTo>
                    <a:pt x="6208" y="6149"/>
                  </a:lnTo>
                  <a:lnTo>
                    <a:pt x="5380" y="4877"/>
                  </a:lnTo>
                  <a:lnTo>
                    <a:pt x="4966" y="4028"/>
                  </a:lnTo>
                  <a:lnTo>
                    <a:pt x="4759" y="2968"/>
                  </a:lnTo>
                  <a:lnTo>
                    <a:pt x="4759" y="2120"/>
                  </a:lnTo>
                  <a:lnTo>
                    <a:pt x="4759" y="1272"/>
                  </a:lnTo>
                  <a:lnTo>
                    <a:pt x="4553" y="636"/>
                  </a:lnTo>
                  <a:lnTo>
                    <a:pt x="41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Photosynthesis Equation</a:t>
            </a:r>
          </a:p>
        </p:txBody>
      </p:sp>
      <p:sp>
        <p:nvSpPr>
          <p:cNvPr id="627" name="Shape 6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6CO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+ 6H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              C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+ 6O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</a:p>
        </p:txBody>
      </p:sp>
      <p:sp>
        <p:nvSpPr>
          <p:cNvPr id="628" name="Shape 628"/>
          <p:cNvSpPr txBox="1"/>
          <p:nvPr/>
        </p:nvSpPr>
        <p:spPr>
          <a:xfrm>
            <a:off x="533400" y="3276600"/>
            <a:ext cx="1676399" cy="1749300"/>
          </a:xfrm>
          <a:prstGeom prst="rect">
            <a:avLst/>
          </a:prstGeom>
          <a:solidFill>
            <a:srgbClr val="99FF33"/>
          </a:solidFill>
          <a:ln w="9525" cap="rnd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Carbon Dioxide from the air – Used in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Calvin Cycle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during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Dark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Reactions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2286000" y="4343400"/>
            <a:ext cx="1904999" cy="925499"/>
          </a:xfrm>
          <a:prstGeom prst="rect">
            <a:avLst/>
          </a:prstGeom>
          <a:solidFill>
            <a:srgbClr val="99FF33"/>
          </a:solidFill>
          <a:ln w="9525" cap="rnd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Water Split during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Photolysis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in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Reactions</a:t>
            </a:r>
          </a:p>
        </p:txBody>
      </p:sp>
      <p:sp>
        <p:nvSpPr>
          <p:cNvPr id="630" name="Shape 630"/>
          <p:cNvSpPr txBox="1"/>
          <p:nvPr/>
        </p:nvSpPr>
        <p:spPr>
          <a:xfrm>
            <a:off x="4953000" y="3352800"/>
            <a:ext cx="1752600" cy="1200150"/>
          </a:xfrm>
          <a:prstGeom prst="rect">
            <a:avLst/>
          </a:prstGeom>
          <a:solidFill>
            <a:srgbClr val="99FF33"/>
          </a:solidFill>
          <a:ln w="9525" cap="rnd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Glucose Made in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Calvin Cycle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during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Dark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Reactions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6705600" y="4343400"/>
            <a:ext cx="1904999" cy="1200299"/>
          </a:xfrm>
          <a:prstGeom prst="rect">
            <a:avLst/>
          </a:prstGeom>
          <a:solidFill>
            <a:srgbClr val="99FF33"/>
          </a:solidFill>
          <a:ln w="9525" cap="rnd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Oxygen Released during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Photolysis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in the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Reactions</a:t>
            </a:r>
          </a:p>
        </p:txBody>
      </p:sp>
      <p:cxnSp>
        <p:nvCxnSpPr>
          <p:cNvPr id="632" name="Shape 632"/>
          <p:cNvCxnSpPr/>
          <p:nvPr/>
        </p:nvCxnSpPr>
        <p:spPr>
          <a:xfrm>
            <a:off x="4038600" y="2438400"/>
            <a:ext cx="990599" cy="0"/>
          </a:xfrm>
          <a:prstGeom prst="straightConnector1">
            <a:avLst/>
          </a:prstGeom>
          <a:noFill/>
          <a:ln w="25400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633" name="Shape 633"/>
          <p:cNvSpPr txBox="1"/>
          <p:nvPr/>
        </p:nvSpPr>
        <p:spPr>
          <a:xfrm>
            <a:off x="3733800" y="1376362"/>
            <a:ext cx="1676399" cy="376236"/>
          </a:xfrm>
          <a:prstGeom prst="rect">
            <a:avLst/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 Energy</a:t>
            </a:r>
          </a:p>
        </p:txBody>
      </p:sp>
      <p:sp>
        <p:nvSpPr>
          <p:cNvPr id="634" name="Shape 634"/>
          <p:cNvSpPr/>
          <p:nvPr/>
        </p:nvSpPr>
        <p:spPr>
          <a:xfrm>
            <a:off x="4267200" y="1828800"/>
            <a:ext cx="533399" cy="533399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35" name="Shape 635"/>
          <p:cNvGrpSpPr/>
          <p:nvPr/>
        </p:nvGrpSpPr>
        <p:grpSpPr>
          <a:xfrm>
            <a:off x="3733800" y="2514600"/>
            <a:ext cx="1524000" cy="381000"/>
            <a:chOff x="1524000" y="3200400"/>
            <a:chExt cx="1524000" cy="381000"/>
          </a:xfrm>
        </p:grpSpPr>
        <p:sp>
          <p:nvSpPr>
            <p:cNvPr id="636" name="Shape 636"/>
            <p:cNvSpPr/>
            <p:nvPr/>
          </p:nvSpPr>
          <p:spPr>
            <a:xfrm>
              <a:off x="1524000" y="3200400"/>
              <a:ext cx="1524000" cy="381000"/>
            </a:xfrm>
            <a:prstGeom prst="ellipse">
              <a:avLst/>
            </a:prstGeom>
            <a:solidFill>
              <a:srgbClr val="00FF00"/>
            </a:solidFill>
            <a:ln w="9525" cap="rnd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 txBox="1"/>
            <p:nvPr/>
          </p:nvSpPr>
          <p:spPr>
            <a:xfrm>
              <a:off x="1752600" y="3200400"/>
              <a:ext cx="1143000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Garamond"/>
                <a:buNone/>
              </a:pPr>
              <a:r>
                <a:rPr lang="en-US" sz="16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chlorophyll</a:t>
              </a:r>
            </a:p>
          </p:txBody>
        </p:sp>
      </p:grpSp>
      <p:sp>
        <p:nvSpPr>
          <p:cNvPr id="638" name="Shape 638"/>
          <p:cNvSpPr/>
          <p:nvPr/>
        </p:nvSpPr>
        <p:spPr>
          <a:xfrm rot="10800000">
            <a:off x="1552117" y="2834947"/>
            <a:ext cx="609599" cy="426300"/>
          </a:xfrm>
          <a:prstGeom prst="upArrow">
            <a:avLst>
              <a:gd name="adj1" fmla="val 41756"/>
              <a:gd name="adj2" fmla="val 50000"/>
            </a:avLst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9" name="Shape 639"/>
          <p:cNvSpPr/>
          <p:nvPr/>
        </p:nvSpPr>
        <p:spPr>
          <a:xfrm rot="10800000">
            <a:off x="2898025" y="2834449"/>
            <a:ext cx="681299" cy="1452600"/>
          </a:xfrm>
          <a:prstGeom prst="upArrow">
            <a:avLst>
              <a:gd name="adj1" fmla="val 50000"/>
              <a:gd name="adj2" fmla="val 46555"/>
            </a:avLst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0" name="Shape 640"/>
          <p:cNvSpPr/>
          <p:nvPr/>
        </p:nvSpPr>
        <p:spPr>
          <a:xfrm rot="10798023">
            <a:off x="5682481" y="2936111"/>
            <a:ext cx="521700" cy="440099"/>
          </a:xfrm>
          <a:prstGeom prst="upArrow">
            <a:avLst>
              <a:gd name="adj1" fmla="val 50000"/>
              <a:gd name="adj2" fmla="val 49012"/>
            </a:avLst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1" name="Shape 641"/>
          <p:cNvSpPr txBox="1"/>
          <p:nvPr/>
        </p:nvSpPr>
        <p:spPr>
          <a:xfrm>
            <a:off x="381000" y="5856287"/>
            <a:ext cx="8458200" cy="925511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Plants can use this glucose molecule for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energy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during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Cellular Respiration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 Plants can also convert this glucose molecule into other organic compounds such as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proteins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fats/lipids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or other carbohydrates like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starch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cellulose</a:t>
            </a:r>
          </a:p>
        </p:txBody>
      </p:sp>
      <p:sp>
        <p:nvSpPr>
          <p:cNvPr id="642" name="Shape 642"/>
          <p:cNvSpPr/>
          <p:nvPr/>
        </p:nvSpPr>
        <p:spPr>
          <a:xfrm>
            <a:off x="5167675" y="4633112"/>
            <a:ext cx="921299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3" name="Shape 643"/>
          <p:cNvSpPr/>
          <p:nvPr/>
        </p:nvSpPr>
        <p:spPr>
          <a:xfrm rot="10800000">
            <a:off x="7116550" y="2910649"/>
            <a:ext cx="681299" cy="1452600"/>
          </a:xfrm>
          <a:prstGeom prst="upArrow">
            <a:avLst>
              <a:gd name="adj1" fmla="val 50000"/>
              <a:gd name="adj2" fmla="val 46555"/>
            </a:avLst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Factors that Affect Photosynthesis</a:t>
            </a:r>
          </a:p>
        </p:txBody>
      </p:sp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Carbon Dioxide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(CO</a:t>
            </a:r>
            <a:r>
              <a:rPr lang="en-US" sz="3200" b="0" i="0" u="sng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Without CO</a:t>
            </a:r>
            <a:r>
              <a:rPr lang="en-US" sz="28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2,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plant would not have one of the raw materials needed in the photosynthesis equation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</a:t>
            </a:r>
            <a:r>
              <a:rPr lang="en-US" sz="28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is used in the first step of the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Calvin Cycle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Temperature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temperature must be in the appropriate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range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for the plant in order for photosynthesis to properly occur</a:t>
            </a:r>
          </a:p>
        </p:txBody>
      </p:sp>
      <p:grpSp>
        <p:nvGrpSpPr>
          <p:cNvPr id="650" name="Shape 650"/>
          <p:cNvGrpSpPr/>
          <p:nvPr/>
        </p:nvGrpSpPr>
        <p:grpSpPr>
          <a:xfrm>
            <a:off x="6477000" y="5334000"/>
            <a:ext cx="761373" cy="1150307"/>
            <a:chOff x="0" y="0"/>
            <a:chExt cx="2960525" cy="2973750"/>
          </a:xfrm>
        </p:grpSpPr>
        <p:sp>
          <p:nvSpPr>
            <p:cNvPr id="651" name="Shape 651"/>
            <p:cNvSpPr/>
            <p:nvPr/>
          </p:nvSpPr>
          <p:spPr>
            <a:xfrm>
              <a:off x="576675" y="2578350"/>
              <a:ext cx="434525" cy="243025"/>
            </a:xfrm>
            <a:custGeom>
              <a:avLst/>
              <a:gdLst/>
              <a:ahLst/>
              <a:cxnLst/>
              <a:rect l="0" t="0" r="0" b="0"/>
              <a:pathLst>
                <a:path w="17381" h="9721" extrusionOk="0">
                  <a:moveTo>
                    <a:pt x="4425" y="1"/>
                  </a:moveTo>
                  <a:lnTo>
                    <a:pt x="17381" y="1104"/>
                  </a:lnTo>
                  <a:lnTo>
                    <a:pt x="12957" y="9721"/>
                  </a:lnTo>
                  <a:lnTo>
                    <a:pt x="1" y="7041"/>
                  </a:lnTo>
                  <a:lnTo>
                    <a:pt x="4425" y="1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rgbClr val="F7E3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0" y="0"/>
              <a:ext cx="2707725" cy="2914625"/>
            </a:xfrm>
            <a:custGeom>
              <a:avLst/>
              <a:gdLst/>
              <a:ahLst/>
              <a:cxnLst/>
              <a:rect l="0" t="0" r="0" b="0"/>
              <a:pathLst>
                <a:path w="108309" h="116585" extrusionOk="0">
                  <a:moveTo>
                    <a:pt x="0" y="105342"/>
                  </a:moveTo>
                  <a:lnTo>
                    <a:pt x="44082" y="0"/>
                  </a:lnTo>
                  <a:lnTo>
                    <a:pt x="108308" y="7671"/>
                  </a:lnTo>
                  <a:lnTo>
                    <a:pt x="56169" y="116585"/>
                  </a:lnTo>
                  <a:lnTo>
                    <a:pt x="32785" y="112329"/>
                  </a:lnTo>
                  <a:lnTo>
                    <a:pt x="35629" y="103975"/>
                  </a:lnTo>
                  <a:lnTo>
                    <a:pt x="35629" y="103923"/>
                  </a:lnTo>
                  <a:lnTo>
                    <a:pt x="35866" y="103818"/>
                  </a:lnTo>
                  <a:lnTo>
                    <a:pt x="36024" y="103713"/>
                  </a:lnTo>
                  <a:lnTo>
                    <a:pt x="36261" y="103660"/>
                  </a:lnTo>
                  <a:lnTo>
                    <a:pt x="36498" y="103555"/>
                  </a:lnTo>
                  <a:lnTo>
                    <a:pt x="36735" y="103450"/>
                  </a:lnTo>
                  <a:lnTo>
                    <a:pt x="36972" y="103345"/>
                  </a:lnTo>
                  <a:lnTo>
                    <a:pt x="37288" y="103187"/>
                  </a:lnTo>
                  <a:lnTo>
                    <a:pt x="37604" y="103030"/>
                  </a:lnTo>
                  <a:lnTo>
                    <a:pt x="37920" y="102925"/>
                  </a:lnTo>
                  <a:lnTo>
                    <a:pt x="38315" y="102715"/>
                  </a:lnTo>
                  <a:lnTo>
                    <a:pt x="38631" y="102557"/>
                  </a:lnTo>
                  <a:lnTo>
                    <a:pt x="38789" y="102452"/>
                  </a:lnTo>
                  <a:lnTo>
                    <a:pt x="39026" y="102399"/>
                  </a:lnTo>
                  <a:lnTo>
                    <a:pt x="39184" y="102294"/>
                  </a:lnTo>
                  <a:lnTo>
                    <a:pt x="39421" y="102189"/>
                  </a:lnTo>
                  <a:lnTo>
                    <a:pt x="39579" y="102084"/>
                  </a:lnTo>
                  <a:lnTo>
                    <a:pt x="39816" y="101979"/>
                  </a:lnTo>
                  <a:lnTo>
                    <a:pt x="39974" y="101874"/>
                  </a:lnTo>
                  <a:lnTo>
                    <a:pt x="40211" y="101769"/>
                  </a:lnTo>
                  <a:lnTo>
                    <a:pt x="40369" y="101611"/>
                  </a:lnTo>
                  <a:lnTo>
                    <a:pt x="40606" y="101559"/>
                  </a:lnTo>
                  <a:lnTo>
                    <a:pt x="40764" y="101454"/>
                  </a:lnTo>
                  <a:lnTo>
                    <a:pt x="41001" y="101349"/>
                  </a:lnTo>
                  <a:lnTo>
                    <a:pt x="41159" y="101191"/>
                  </a:lnTo>
                  <a:lnTo>
                    <a:pt x="41317" y="101086"/>
                  </a:lnTo>
                  <a:lnTo>
                    <a:pt x="41475" y="100928"/>
                  </a:lnTo>
                  <a:lnTo>
                    <a:pt x="41712" y="100823"/>
                  </a:lnTo>
                  <a:lnTo>
                    <a:pt x="41870" y="100718"/>
                  </a:lnTo>
                  <a:lnTo>
                    <a:pt x="42028" y="100560"/>
                  </a:lnTo>
                  <a:lnTo>
                    <a:pt x="42265" y="100455"/>
                  </a:lnTo>
                  <a:lnTo>
                    <a:pt x="42423" y="100350"/>
                  </a:lnTo>
                  <a:lnTo>
                    <a:pt x="42502" y="100193"/>
                  </a:lnTo>
                  <a:lnTo>
                    <a:pt x="42739" y="100035"/>
                  </a:lnTo>
                  <a:lnTo>
                    <a:pt x="42818" y="99930"/>
                  </a:lnTo>
                  <a:lnTo>
                    <a:pt x="43055" y="99772"/>
                  </a:lnTo>
                  <a:lnTo>
                    <a:pt x="43134" y="99615"/>
                  </a:lnTo>
                  <a:lnTo>
                    <a:pt x="43292" y="99510"/>
                  </a:lnTo>
                  <a:lnTo>
                    <a:pt x="43450" y="99352"/>
                  </a:lnTo>
                  <a:lnTo>
                    <a:pt x="43608" y="99247"/>
                  </a:lnTo>
                  <a:lnTo>
                    <a:pt x="43766" y="99089"/>
                  </a:lnTo>
                  <a:lnTo>
                    <a:pt x="43845" y="98932"/>
                  </a:lnTo>
                  <a:lnTo>
                    <a:pt x="44003" y="98774"/>
                  </a:lnTo>
                  <a:lnTo>
                    <a:pt x="44082" y="98616"/>
                  </a:lnTo>
                  <a:lnTo>
                    <a:pt x="44161" y="98459"/>
                  </a:lnTo>
                  <a:lnTo>
                    <a:pt x="44319" y="98354"/>
                  </a:lnTo>
                  <a:lnTo>
                    <a:pt x="44398" y="98196"/>
                  </a:lnTo>
                  <a:lnTo>
                    <a:pt x="44477" y="98039"/>
                  </a:lnTo>
                  <a:lnTo>
                    <a:pt x="44556" y="97881"/>
                  </a:lnTo>
                  <a:lnTo>
                    <a:pt x="44635" y="97723"/>
                  </a:lnTo>
                  <a:lnTo>
                    <a:pt x="44635" y="97566"/>
                  </a:lnTo>
                  <a:lnTo>
                    <a:pt x="44714" y="97408"/>
                  </a:lnTo>
                  <a:lnTo>
                    <a:pt x="44714" y="97250"/>
                  </a:lnTo>
                  <a:lnTo>
                    <a:pt x="44793" y="97093"/>
                  </a:lnTo>
                  <a:lnTo>
                    <a:pt x="44793" y="96935"/>
                  </a:lnTo>
                  <a:lnTo>
                    <a:pt x="44872" y="96778"/>
                  </a:lnTo>
                  <a:lnTo>
                    <a:pt x="44872" y="96620"/>
                  </a:lnTo>
                  <a:lnTo>
                    <a:pt x="44951" y="96462"/>
                  </a:lnTo>
                  <a:lnTo>
                    <a:pt x="44951" y="96305"/>
                  </a:lnTo>
                  <a:lnTo>
                    <a:pt x="45030" y="96147"/>
                  </a:lnTo>
                  <a:lnTo>
                    <a:pt x="45030" y="95989"/>
                  </a:lnTo>
                  <a:lnTo>
                    <a:pt x="45030" y="95832"/>
                  </a:lnTo>
                  <a:lnTo>
                    <a:pt x="45030" y="95674"/>
                  </a:lnTo>
                  <a:lnTo>
                    <a:pt x="45109" y="95517"/>
                  </a:lnTo>
                  <a:lnTo>
                    <a:pt x="45030" y="95359"/>
                  </a:lnTo>
                  <a:lnTo>
                    <a:pt x="45030" y="95201"/>
                  </a:lnTo>
                  <a:lnTo>
                    <a:pt x="45030" y="95044"/>
                  </a:lnTo>
                  <a:lnTo>
                    <a:pt x="45030" y="94886"/>
                  </a:lnTo>
                  <a:lnTo>
                    <a:pt x="45030" y="94729"/>
                  </a:lnTo>
                  <a:lnTo>
                    <a:pt x="45030" y="94571"/>
                  </a:lnTo>
                  <a:lnTo>
                    <a:pt x="45030" y="94413"/>
                  </a:lnTo>
                  <a:lnTo>
                    <a:pt x="45030" y="94308"/>
                  </a:lnTo>
                  <a:lnTo>
                    <a:pt x="44951" y="94151"/>
                  </a:lnTo>
                  <a:lnTo>
                    <a:pt x="44951" y="93993"/>
                  </a:lnTo>
                  <a:lnTo>
                    <a:pt x="44951" y="93835"/>
                  </a:lnTo>
                  <a:lnTo>
                    <a:pt x="44951" y="93678"/>
                  </a:lnTo>
                  <a:lnTo>
                    <a:pt x="44872" y="93415"/>
                  </a:lnTo>
                  <a:lnTo>
                    <a:pt x="44872" y="93152"/>
                  </a:lnTo>
                  <a:lnTo>
                    <a:pt x="44793" y="92890"/>
                  </a:lnTo>
                  <a:lnTo>
                    <a:pt x="44714" y="92680"/>
                  </a:lnTo>
                  <a:lnTo>
                    <a:pt x="44635" y="92417"/>
                  </a:lnTo>
                  <a:lnTo>
                    <a:pt x="44556" y="92207"/>
                  </a:lnTo>
                  <a:lnTo>
                    <a:pt x="44477" y="91944"/>
                  </a:lnTo>
                  <a:lnTo>
                    <a:pt x="44477" y="91786"/>
                  </a:lnTo>
                  <a:lnTo>
                    <a:pt x="44398" y="91576"/>
                  </a:lnTo>
                  <a:lnTo>
                    <a:pt x="44319" y="91419"/>
                  </a:lnTo>
                  <a:lnTo>
                    <a:pt x="44240" y="91261"/>
                  </a:lnTo>
                  <a:lnTo>
                    <a:pt x="44240" y="91156"/>
                  </a:lnTo>
                  <a:lnTo>
                    <a:pt x="44161" y="90998"/>
                  </a:lnTo>
                  <a:lnTo>
                    <a:pt x="44161" y="90946"/>
                  </a:lnTo>
                  <a:lnTo>
                    <a:pt x="44082" y="90788"/>
                  </a:lnTo>
                  <a:lnTo>
                    <a:pt x="44082" y="90788"/>
                  </a:lnTo>
                  <a:lnTo>
                    <a:pt x="44082" y="90683"/>
                  </a:lnTo>
                  <a:lnTo>
                    <a:pt x="44082" y="90578"/>
                  </a:lnTo>
                  <a:lnTo>
                    <a:pt x="44240" y="90315"/>
                  </a:lnTo>
                  <a:lnTo>
                    <a:pt x="44398" y="90000"/>
                  </a:lnTo>
                  <a:lnTo>
                    <a:pt x="44477" y="89527"/>
                  </a:lnTo>
                  <a:lnTo>
                    <a:pt x="44714" y="89054"/>
                  </a:lnTo>
                  <a:lnTo>
                    <a:pt x="44951" y="88476"/>
                  </a:lnTo>
                  <a:lnTo>
                    <a:pt x="45267" y="87793"/>
                  </a:lnTo>
                  <a:lnTo>
                    <a:pt x="45583" y="87058"/>
                  </a:lnTo>
                  <a:lnTo>
                    <a:pt x="45899" y="86217"/>
                  </a:lnTo>
                  <a:lnTo>
                    <a:pt x="46294" y="85324"/>
                  </a:lnTo>
                  <a:lnTo>
                    <a:pt x="46689" y="84378"/>
                  </a:lnTo>
                  <a:lnTo>
                    <a:pt x="47084" y="83380"/>
                  </a:lnTo>
                  <a:lnTo>
                    <a:pt x="47558" y="82277"/>
                  </a:lnTo>
                  <a:lnTo>
                    <a:pt x="48032" y="81173"/>
                  </a:lnTo>
                  <a:lnTo>
                    <a:pt x="48585" y="80018"/>
                  </a:lnTo>
                  <a:lnTo>
                    <a:pt x="49059" y="78757"/>
                  </a:lnTo>
                  <a:lnTo>
                    <a:pt x="49612" y="77443"/>
                  </a:lnTo>
                  <a:lnTo>
                    <a:pt x="50165" y="76077"/>
                  </a:lnTo>
                  <a:lnTo>
                    <a:pt x="50718" y="74764"/>
                  </a:lnTo>
                  <a:lnTo>
                    <a:pt x="51271" y="73292"/>
                  </a:lnTo>
                  <a:lnTo>
                    <a:pt x="51903" y="71874"/>
                  </a:lnTo>
                  <a:lnTo>
                    <a:pt x="52535" y="70403"/>
                  </a:lnTo>
                  <a:lnTo>
                    <a:pt x="53167" y="68932"/>
                  </a:lnTo>
                  <a:lnTo>
                    <a:pt x="53799" y="67356"/>
                  </a:lnTo>
                  <a:lnTo>
                    <a:pt x="54431" y="65832"/>
                  </a:lnTo>
                  <a:lnTo>
                    <a:pt x="55063" y="64203"/>
                  </a:lnTo>
                  <a:lnTo>
                    <a:pt x="55774" y="62627"/>
                  </a:lnTo>
                  <a:lnTo>
                    <a:pt x="56485" y="60998"/>
                  </a:lnTo>
                  <a:lnTo>
                    <a:pt x="57117" y="59370"/>
                  </a:lnTo>
                  <a:lnTo>
                    <a:pt x="57828" y="57793"/>
                  </a:lnTo>
                  <a:lnTo>
                    <a:pt x="58539" y="56165"/>
                  </a:lnTo>
                  <a:lnTo>
                    <a:pt x="59092" y="54483"/>
                  </a:lnTo>
                  <a:lnTo>
                    <a:pt x="59803" y="52855"/>
                  </a:lnTo>
                  <a:lnTo>
                    <a:pt x="60434" y="51226"/>
                  </a:lnTo>
                  <a:lnTo>
                    <a:pt x="61145" y="49597"/>
                  </a:lnTo>
                  <a:lnTo>
                    <a:pt x="61777" y="47968"/>
                  </a:lnTo>
                  <a:lnTo>
                    <a:pt x="62409" y="46392"/>
                  </a:lnTo>
                  <a:lnTo>
                    <a:pt x="63041" y="44764"/>
                  </a:lnTo>
                  <a:lnTo>
                    <a:pt x="63752" y="43240"/>
                  </a:lnTo>
                  <a:lnTo>
                    <a:pt x="64305" y="41664"/>
                  </a:lnTo>
                  <a:lnTo>
                    <a:pt x="64937" y="40193"/>
                  </a:lnTo>
                  <a:lnTo>
                    <a:pt x="65490" y="38722"/>
                  </a:lnTo>
                  <a:lnTo>
                    <a:pt x="66122" y="37250"/>
                  </a:lnTo>
                  <a:lnTo>
                    <a:pt x="66675" y="35832"/>
                  </a:lnTo>
                  <a:lnTo>
                    <a:pt x="67228" y="34466"/>
                  </a:lnTo>
                  <a:lnTo>
                    <a:pt x="67702" y="33100"/>
                  </a:lnTo>
                  <a:lnTo>
                    <a:pt x="68255" y="31839"/>
                  </a:lnTo>
                  <a:lnTo>
                    <a:pt x="68729" y="30578"/>
                  </a:lnTo>
                  <a:lnTo>
                    <a:pt x="69203" y="29370"/>
                  </a:lnTo>
                  <a:lnTo>
                    <a:pt x="69598" y="28214"/>
                  </a:lnTo>
                  <a:lnTo>
                    <a:pt x="69993" y="27163"/>
                  </a:lnTo>
                  <a:lnTo>
                    <a:pt x="70388" y="26112"/>
                  </a:lnTo>
                  <a:lnTo>
                    <a:pt x="70704" y="25166"/>
                  </a:lnTo>
                  <a:lnTo>
                    <a:pt x="71020" y="24273"/>
                  </a:lnTo>
                  <a:lnTo>
                    <a:pt x="71336" y="23485"/>
                  </a:lnTo>
                  <a:lnTo>
                    <a:pt x="71573" y="22697"/>
                  </a:lnTo>
                  <a:lnTo>
                    <a:pt x="71810" y="22014"/>
                  </a:lnTo>
                  <a:lnTo>
                    <a:pt x="71968" y="21436"/>
                  </a:lnTo>
                  <a:lnTo>
                    <a:pt x="72126" y="20911"/>
                  </a:lnTo>
                  <a:lnTo>
                    <a:pt x="72205" y="20490"/>
                  </a:lnTo>
                  <a:lnTo>
                    <a:pt x="72363" y="20123"/>
                  </a:lnTo>
                  <a:lnTo>
                    <a:pt x="72363" y="19860"/>
                  </a:lnTo>
                  <a:lnTo>
                    <a:pt x="72363" y="19755"/>
                  </a:lnTo>
                  <a:lnTo>
                    <a:pt x="72205" y="19492"/>
                  </a:lnTo>
                  <a:lnTo>
                    <a:pt x="72126" y="19282"/>
                  </a:lnTo>
                  <a:lnTo>
                    <a:pt x="71889" y="19019"/>
                  </a:lnTo>
                  <a:lnTo>
                    <a:pt x="71731" y="18862"/>
                  </a:lnTo>
                  <a:lnTo>
                    <a:pt x="71415" y="18651"/>
                  </a:lnTo>
                  <a:lnTo>
                    <a:pt x="71178" y="18494"/>
                  </a:lnTo>
                  <a:lnTo>
                    <a:pt x="70862" y="18336"/>
                  </a:lnTo>
                  <a:lnTo>
                    <a:pt x="70625" y="18179"/>
                  </a:lnTo>
                  <a:lnTo>
                    <a:pt x="70230" y="17968"/>
                  </a:lnTo>
                  <a:lnTo>
                    <a:pt x="69914" y="17811"/>
                  </a:lnTo>
                  <a:lnTo>
                    <a:pt x="69519" y="17706"/>
                  </a:lnTo>
                  <a:lnTo>
                    <a:pt x="69124" y="17548"/>
                  </a:lnTo>
                  <a:lnTo>
                    <a:pt x="68887" y="17496"/>
                  </a:lnTo>
                  <a:lnTo>
                    <a:pt x="68729" y="17443"/>
                  </a:lnTo>
                  <a:lnTo>
                    <a:pt x="68492" y="17391"/>
                  </a:lnTo>
                  <a:lnTo>
                    <a:pt x="68255" y="17338"/>
                  </a:lnTo>
                  <a:lnTo>
                    <a:pt x="68018" y="17285"/>
                  </a:lnTo>
                  <a:lnTo>
                    <a:pt x="67860" y="17233"/>
                  </a:lnTo>
                  <a:lnTo>
                    <a:pt x="67623" y="17180"/>
                  </a:lnTo>
                  <a:lnTo>
                    <a:pt x="67386" y="17180"/>
                  </a:lnTo>
                  <a:lnTo>
                    <a:pt x="67149" y="17128"/>
                  </a:lnTo>
                  <a:lnTo>
                    <a:pt x="66912" y="17128"/>
                  </a:lnTo>
                  <a:lnTo>
                    <a:pt x="66675" y="17075"/>
                  </a:lnTo>
                  <a:lnTo>
                    <a:pt x="66438" y="17023"/>
                  </a:lnTo>
                  <a:lnTo>
                    <a:pt x="66201" y="17023"/>
                  </a:lnTo>
                  <a:lnTo>
                    <a:pt x="65964" y="16970"/>
                  </a:lnTo>
                  <a:lnTo>
                    <a:pt x="65727" y="16970"/>
                  </a:lnTo>
                  <a:lnTo>
                    <a:pt x="65490" y="16970"/>
                  </a:lnTo>
                  <a:lnTo>
                    <a:pt x="65253" y="16970"/>
                  </a:lnTo>
                  <a:lnTo>
                    <a:pt x="65016" y="16918"/>
                  </a:lnTo>
                  <a:lnTo>
                    <a:pt x="64858" y="16918"/>
                  </a:lnTo>
                  <a:lnTo>
                    <a:pt x="64542" y="16970"/>
                  </a:lnTo>
                  <a:lnTo>
                    <a:pt x="64305" y="16970"/>
                  </a:lnTo>
                  <a:lnTo>
                    <a:pt x="64147" y="16970"/>
                  </a:lnTo>
                  <a:lnTo>
                    <a:pt x="63910" y="16970"/>
                  </a:lnTo>
                  <a:lnTo>
                    <a:pt x="63752" y="17023"/>
                  </a:lnTo>
                  <a:lnTo>
                    <a:pt x="63515" y="17023"/>
                  </a:lnTo>
                  <a:lnTo>
                    <a:pt x="63278" y="17023"/>
                  </a:lnTo>
                  <a:lnTo>
                    <a:pt x="63041" y="17075"/>
                  </a:lnTo>
                  <a:lnTo>
                    <a:pt x="62804" y="17128"/>
                  </a:lnTo>
                  <a:lnTo>
                    <a:pt x="62409" y="17180"/>
                  </a:lnTo>
                  <a:lnTo>
                    <a:pt x="62014" y="17285"/>
                  </a:lnTo>
                  <a:lnTo>
                    <a:pt x="61619" y="17391"/>
                  </a:lnTo>
                  <a:lnTo>
                    <a:pt x="61303" y="17548"/>
                  </a:lnTo>
                  <a:lnTo>
                    <a:pt x="60908" y="17706"/>
                  </a:lnTo>
                  <a:lnTo>
                    <a:pt x="60671" y="17863"/>
                  </a:lnTo>
                  <a:lnTo>
                    <a:pt x="60434" y="17968"/>
                  </a:lnTo>
                  <a:lnTo>
                    <a:pt x="60198" y="18231"/>
                  </a:lnTo>
                  <a:lnTo>
                    <a:pt x="59961" y="18546"/>
                  </a:lnTo>
                  <a:lnTo>
                    <a:pt x="59724" y="18914"/>
                  </a:lnTo>
                  <a:lnTo>
                    <a:pt x="59408" y="19387"/>
                  </a:lnTo>
                  <a:lnTo>
                    <a:pt x="59092" y="19965"/>
                  </a:lnTo>
                  <a:lnTo>
                    <a:pt x="58697" y="20595"/>
                  </a:lnTo>
                  <a:lnTo>
                    <a:pt x="58302" y="21331"/>
                  </a:lnTo>
                  <a:lnTo>
                    <a:pt x="57828" y="22067"/>
                  </a:lnTo>
                  <a:lnTo>
                    <a:pt x="57354" y="22907"/>
                  </a:lnTo>
                  <a:lnTo>
                    <a:pt x="56880" y="23800"/>
                  </a:lnTo>
                  <a:lnTo>
                    <a:pt x="56327" y="24799"/>
                  </a:lnTo>
                  <a:lnTo>
                    <a:pt x="55774" y="25797"/>
                  </a:lnTo>
                  <a:lnTo>
                    <a:pt x="55221" y="26900"/>
                  </a:lnTo>
                  <a:lnTo>
                    <a:pt x="54668" y="28056"/>
                  </a:lnTo>
                  <a:lnTo>
                    <a:pt x="54115" y="29264"/>
                  </a:lnTo>
                  <a:lnTo>
                    <a:pt x="53404" y="30473"/>
                  </a:lnTo>
                  <a:lnTo>
                    <a:pt x="52851" y="31734"/>
                  </a:lnTo>
                  <a:lnTo>
                    <a:pt x="52140" y="33047"/>
                  </a:lnTo>
                  <a:lnTo>
                    <a:pt x="51508" y="34413"/>
                  </a:lnTo>
                  <a:lnTo>
                    <a:pt x="50797" y="35779"/>
                  </a:lnTo>
                  <a:lnTo>
                    <a:pt x="50086" y="37198"/>
                  </a:lnTo>
                  <a:lnTo>
                    <a:pt x="49375" y="38616"/>
                  </a:lnTo>
                  <a:lnTo>
                    <a:pt x="48664" y="40140"/>
                  </a:lnTo>
                  <a:lnTo>
                    <a:pt x="47953" y="41611"/>
                  </a:lnTo>
                  <a:lnTo>
                    <a:pt x="47242" y="43135"/>
                  </a:lnTo>
                  <a:lnTo>
                    <a:pt x="46452" y="44658"/>
                  </a:lnTo>
                  <a:lnTo>
                    <a:pt x="45741" y="46182"/>
                  </a:lnTo>
                  <a:lnTo>
                    <a:pt x="45030" y="47758"/>
                  </a:lnTo>
                  <a:lnTo>
                    <a:pt x="44319" y="49282"/>
                  </a:lnTo>
                  <a:lnTo>
                    <a:pt x="43529" y="50858"/>
                  </a:lnTo>
                  <a:lnTo>
                    <a:pt x="42818" y="52487"/>
                  </a:lnTo>
                  <a:lnTo>
                    <a:pt x="42107" y="54011"/>
                  </a:lnTo>
                  <a:lnTo>
                    <a:pt x="41317" y="55587"/>
                  </a:lnTo>
                  <a:lnTo>
                    <a:pt x="40606" y="57110"/>
                  </a:lnTo>
                  <a:lnTo>
                    <a:pt x="39895" y="58687"/>
                  </a:lnTo>
                  <a:lnTo>
                    <a:pt x="39184" y="60210"/>
                  </a:lnTo>
                  <a:lnTo>
                    <a:pt x="38473" y="61734"/>
                  </a:lnTo>
                  <a:lnTo>
                    <a:pt x="37762" y="63205"/>
                  </a:lnTo>
                  <a:lnTo>
                    <a:pt x="37051" y="64676"/>
                  </a:lnTo>
                  <a:lnTo>
                    <a:pt x="36419" y="66095"/>
                  </a:lnTo>
                  <a:lnTo>
                    <a:pt x="35787" y="67513"/>
                  </a:lnTo>
                  <a:lnTo>
                    <a:pt x="35076" y="68932"/>
                  </a:lnTo>
                  <a:lnTo>
                    <a:pt x="34523" y="70298"/>
                  </a:lnTo>
                  <a:lnTo>
                    <a:pt x="33891" y="71559"/>
                  </a:lnTo>
                  <a:lnTo>
                    <a:pt x="33259" y="72872"/>
                  </a:lnTo>
                  <a:lnTo>
                    <a:pt x="32706" y="74133"/>
                  </a:lnTo>
                  <a:lnTo>
                    <a:pt x="32232" y="75289"/>
                  </a:lnTo>
                  <a:lnTo>
                    <a:pt x="31600" y="76445"/>
                  </a:lnTo>
                  <a:lnTo>
                    <a:pt x="31205" y="77548"/>
                  </a:lnTo>
                  <a:lnTo>
                    <a:pt x="30652" y="78546"/>
                  </a:lnTo>
                  <a:lnTo>
                    <a:pt x="30257" y="79545"/>
                  </a:lnTo>
                  <a:lnTo>
                    <a:pt x="29783" y="80438"/>
                  </a:lnTo>
                  <a:lnTo>
                    <a:pt x="29467" y="81278"/>
                  </a:lnTo>
                  <a:lnTo>
                    <a:pt x="29072" y="82067"/>
                  </a:lnTo>
                  <a:lnTo>
                    <a:pt x="28756" y="82802"/>
                  </a:lnTo>
                  <a:lnTo>
                    <a:pt x="28440" y="83433"/>
                  </a:lnTo>
                  <a:lnTo>
                    <a:pt x="28203" y="84011"/>
                  </a:lnTo>
                  <a:lnTo>
                    <a:pt x="27966" y="84483"/>
                  </a:lnTo>
                  <a:lnTo>
                    <a:pt x="27808" y="84904"/>
                  </a:lnTo>
                  <a:lnTo>
                    <a:pt x="27650" y="85219"/>
                  </a:lnTo>
                  <a:lnTo>
                    <a:pt x="27571" y="85429"/>
                  </a:lnTo>
                  <a:lnTo>
                    <a:pt x="27492" y="85587"/>
                  </a:lnTo>
                  <a:lnTo>
                    <a:pt x="27492" y="85639"/>
                  </a:lnTo>
                  <a:lnTo>
                    <a:pt x="27492" y="85639"/>
                  </a:lnTo>
                  <a:lnTo>
                    <a:pt x="27413" y="85692"/>
                  </a:lnTo>
                  <a:lnTo>
                    <a:pt x="27255" y="85744"/>
                  </a:lnTo>
                  <a:lnTo>
                    <a:pt x="27097" y="85849"/>
                  </a:lnTo>
                  <a:lnTo>
                    <a:pt x="26860" y="85902"/>
                  </a:lnTo>
                  <a:lnTo>
                    <a:pt x="26623" y="86060"/>
                  </a:lnTo>
                  <a:lnTo>
                    <a:pt x="26307" y="86217"/>
                  </a:lnTo>
                  <a:lnTo>
                    <a:pt x="26070" y="86427"/>
                  </a:lnTo>
                  <a:lnTo>
                    <a:pt x="25833" y="86480"/>
                  </a:lnTo>
                  <a:lnTo>
                    <a:pt x="25675" y="86585"/>
                  </a:lnTo>
                  <a:lnTo>
                    <a:pt x="25438" y="86690"/>
                  </a:lnTo>
                  <a:lnTo>
                    <a:pt x="25280" y="86795"/>
                  </a:lnTo>
                  <a:lnTo>
                    <a:pt x="25043" y="86900"/>
                  </a:lnTo>
                  <a:lnTo>
                    <a:pt x="24885" y="87058"/>
                  </a:lnTo>
                  <a:lnTo>
                    <a:pt x="24648" y="87163"/>
                  </a:lnTo>
                  <a:lnTo>
                    <a:pt x="24490" y="87320"/>
                  </a:lnTo>
                  <a:lnTo>
                    <a:pt x="24253" y="87426"/>
                  </a:lnTo>
                  <a:lnTo>
                    <a:pt x="24095" y="87531"/>
                  </a:lnTo>
                  <a:lnTo>
                    <a:pt x="23858" y="87688"/>
                  </a:lnTo>
                  <a:lnTo>
                    <a:pt x="23621" y="87846"/>
                  </a:lnTo>
                  <a:lnTo>
                    <a:pt x="23384" y="87951"/>
                  </a:lnTo>
                  <a:lnTo>
                    <a:pt x="23226" y="88109"/>
                  </a:lnTo>
                  <a:lnTo>
                    <a:pt x="22989" y="88266"/>
                  </a:lnTo>
                  <a:lnTo>
                    <a:pt x="22752" y="88424"/>
                  </a:lnTo>
                  <a:lnTo>
                    <a:pt x="22515" y="88529"/>
                  </a:lnTo>
                  <a:lnTo>
                    <a:pt x="22278" y="88739"/>
                  </a:lnTo>
                  <a:lnTo>
                    <a:pt x="22041" y="88844"/>
                  </a:lnTo>
                  <a:lnTo>
                    <a:pt x="21883" y="89002"/>
                  </a:lnTo>
                  <a:lnTo>
                    <a:pt x="21646" y="89159"/>
                  </a:lnTo>
                  <a:lnTo>
                    <a:pt x="21409" y="89370"/>
                  </a:lnTo>
                  <a:lnTo>
                    <a:pt x="21172" y="89527"/>
                  </a:lnTo>
                  <a:lnTo>
                    <a:pt x="21014" y="89685"/>
                  </a:lnTo>
                  <a:lnTo>
                    <a:pt x="20777" y="89842"/>
                  </a:lnTo>
                  <a:lnTo>
                    <a:pt x="20540" y="90000"/>
                  </a:lnTo>
                  <a:lnTo>
                    <a:pt x="20382" y="90210"/>
                  </a:lnTo>
                  <a:lnTo>
                    <a:pt x="20145" y="90368"/>
                  </a:lnTo>
                  <a:lnTo>
                    <a:pt x="19987" y="90525"/>
                  </a:lnTo>
                  <a:lnTo>
                    <a:pt x="19829" y="90736"/>
                  </a:lnTo>
                  <a:lnTo>
                    <a:pt x="19592" y="90893"/>
                  </a:lnTo>
                  <a:lnTo>
                    <a:pt x="19434" y="91103"/>
                  </a:lnTo>
                  <a:lnTo>
                    <a:pt x="19276" y="91261"/>
                  </a:lnTo>
                  <a:lnTo>
                    <a:pt x="19118" y="91471"/>
                  </a:lnTo>
                  <a:lnTo>
                    <a:pt x="18881" y="91629"/>
                  </a:lnTo>
                  <a:lnTo>
                    <a:pt x="18802" y="91839"/>
                  </a:lnTo>
                  <a:lnTo>
                    <a:pt x="18644" y="91997"/>
                  </a:lnTo>
                  <a:lnTo>
                    <a:pt x="18486" y="92207"/>
                  </a:lnTo>
                  <a:lnTo>
                    <a:pt x="18407" y="92364"/>
                  </a:lnTo>
                  <a:lnTo>
                    <a:pt x="18328" y="92522"/>
                  </a:lnTo>
                  <a:lnTo>
                    <a:pt x="18170" y="92732"/>
                  </a:lnTo>
                  <a:lnTo>
                    <a:pt x="18091" y="92890"/>
                  </a:lnTo>
                  <a:lnTo>
                    <a:pt x="18012" y="93100"/>
                  </a:lnTo>
                  <a:lnTo>
                    <a:pt x="17933" y="93257"/>
                  </a:lnTo>
                  <a:lnTo>
                    <a:pt x="17854" y="93415"/>
                  </a:lnTo>
                  <a:lnTo>
                    <a:pt x="17775" y="93625"/>
                  </a:lnTo>
                  <a:lnTo>
                    <a:pt x="17775" y="93783"/>
                  </a:lnTo>
                  <a:lnTo>
                    <a:pt x="17775" y="93993"/>
                  </a:lnTo>
                  <a:lnTo>
                    <a:pt x="17775" y="94151"/>
                  </a:lnTo>
                  <a:lnTo>
                    <a:pt x="17696" y="94361"/>
                  </a:lnTo>
                  <a:lnTo>
                    <a:pt x="17696" y="94518"/>
                  </a:lnTo>
                  <a:lnTo>
                    <a:pt x="17775" y="94676"/>
                  </a:lnTo>
                  <a:lnTo>
                    <a:pt x="17775" y="94834"/>
                  </a:lnTo>
                  <a:lnTo>
                    <a:pt x="17775" y="95044"/>
                  </a:lnTo>
                  <a:lnTo>
                    <a:pt x="17854" y="95201"/>
                  </a:lnTo>
                  <a:lnTo>
                    <a:pt x="17933" y="95412"/>
                  </a:lnTo>
                  <a:lnTo>
                    <a:pt x="17933" y="95569"/>
                  </a:lnTo>
                  <a:lnTo>
                    <a:pt x="18012" y="95727"/>
                  </a:lnTo>
                  <a:lnTo>
                    <a:pt x="18012" y="95884"/>
                  </a:lnTo>
                  <a:lnTo>
                    <a:pt x="18170" y="96042"/>
                  </a:lnTo>
                  <a:lnTo>
                    <a:pt x="18249" y="96200"/>
                  </a:lnTo>
                  <a:lnTo>
                    <a:pt x="18328" y="96410"/>
                  </a:lnTo>
                  <a:lnTo>
                    <a:pt x="18407" y="96567"/>
                  </a:lnTo>
                  <a:lnTo>
                    <a:pt x="18565" y="96725"/>
                  </a:lnTo>
                  <a:lnTo>
                    <a:pt x="18644" y="96883"/>
                  </a:lnTo>
                  <a:lnTo>
                    <a:pt x="18723" y="97040"/>
                  </a:lnTo>
                  <a:lnTo>
                    <a:pt x="18881" y="97198"/>
                  </a:lnTo>
                  <a:lnTo>
                    <a:pt x="18960" y="97303"/>
                  </a:lnTo>
                  <a:lnTo>
                    <a:pt x="19118" y="97461"/>
                  </a:lnTo>
                  <a:lnTo>
                    <a:pt x="19197" y="97618"/>
                  </a:lnTo>
                  <a:lnTo>
                    <a:pt x="19355" y="97776"/>
                  </a:lnTo>
                  <a:lnTo>
                    <a:pt x="19513" y="97933"/>
                  </a:lnTo>
                  <a:lnTo>
                    <a:pt x="19671" y="98091"/>
                  </a:lnTo>
                  <a:lnTo>
                    <a:pt x="19750" y="98249"/>
                  </a:lnTo>
                  <a:lnTo>
                    <a:pt x="19908" y="98354"/>
                  </a:lnTo>
                  <a:lnTo>
                    <a:pt x="20066" y="98511"/>
                  </a:lnTo>
                  <a:lnTo>
                    <a:pt x="20224" y="98669"/>
                  </a:lnTo>
                  <a:lnTo>
                    <a:pt x="20382" y="98827"/>
                  </a:lnTo>
                  <a:lnTo>
                    <a:pt x="20540" y="98932"/>
                  </a:lnTo>
                  <a:lnTo>
                    <a:pt x="20777" y="99089"/>
                  </a:lnTo>
                  <a:lnTo>
                    <a:pt x="20856" y="99194"/>
                  </a:lnTo>
                  <a:lnTo>
                    <a:pt x="21014" y="99352"/>
                  </a:lnTo>
                  <a:lnTo>
                    <a:pt x="21172" y="99457"/>
                  </a:lnTo>
                  <a:lnTo>
                    <a:pt x="21330" y="99615"/>
                  </a:lnTo>
                  <a:lnTo>
                    <a:pt x="21488" y="99720"/>
                  </a:lnTo>
                  <a:lnTo>
                    <a:pt x="21646" y="99825"/>
                  </a:lnTo>
                  <a:lnTo>
                    <a:pt x="21804" y="99930"/>
                  </a:lnTo>
                  <a:lnTo>
                    <a:pt x="22041" y="100088"/>
                  </a:lnTo>
                  <a:lnTo>
                    <a:pt x="22357" y="100298"/>
                  </a:lnTo>
                  <a:lnTo>
                    <a:pt x="22673" y="100508"/>
                  </a:lnTo>
                  <a:lnTo>
                    <a:pt x="22989" y="100666"/>
                  </a:lnTo>
                  <a:lnTo>
                    <a:pt x="23384" y="100876"/>
                  </a:lnTo>
                  <a:lnTo>
                    <a:pt x="23621" y="101033"/>
                  </a:lnTo>
                  <a:lnTo>
                    <a:pt x="23937" y="101191"/>
                  </a:lnTo>
                  <a:lnTo>
                    <a:pt x="24253" y="101349"/>
                  </a:lnTo>
                  <a:lnTo>
                    <a:pt x="24569" y="101454"/>
                  </a:lnTo>
                  <a:lnTo>
                    <a:pt x="24806" y="101559"/>
                  </a:lnTo>
                  <a:lnTo>
                    <a:pt x="25043" y="101664"/>
                  </a:lnTo>
                  <a:lnTo>
                    <a:pt x="25280" y="101716"/>
                  </a:lnTo>
                  <a:lnTo>
                    <a:pt x="25517" y="101821"/>
                  </a:lnTo>
                  <a:lnTo>
                    <a:pt x="25912" y="101874"/>
                  </a:lnTo>
                  <a:lnTo>
                    <a:pt x="26307" y="101979"/>
                  </a:lnTo>
                  <a:lnTo>
                    <a:pt x="26544" y="102032"/>
                  </a:lnTo>
                  <a:lnTo>
                    <a:pt x="26781" y="102084"/>
                  </a:lnTo>
                  <a:lnTo>
                    <a:pt x="27018" y="102137"/>
                  </a:lnTo>
                  <a:lnTo>
                    <a:pt x="27255" y="102242"/>
                  </a:lnTo>
                  <a:lnTo>
                    <a:pt x="27492" y="102294"/>
                  </a:lnTo>
                  <a:lnTo>
                    <a:pt x="27729" y="102347"/>
                  </a:lnTo>
                  <a:lnTo>
                    <a:pt x="27966" y="102399"/>
                  </a:lnTo>
                  <a:lnTo>
                    <a:pt x="28282" y="102452"/>
                  </a:lnTo>
                  <a:lnTo>
                    <a:pt x="28519" y="102504"/>
                  </a:lnTo>
                  <a:lnTo>
                    <a:pt x="28756" y="102557"/>
                  </a:lnTo>
                  <a:lnTo>
                    <a:pt x="28993" y="102609"/>
                  </a:lnTo>
                  <a:lnTo>
                    <a:pt x="29309" y="102662"/>
                  </a:lnTo>
                  <a:lnTo>
                    <a:pt x="29467" y="102715"/>
                  </a:lnTo>
                  <a:lnTo>
                    <a:pt x="29704" y="102767"/>
                  </a:lnTo>
                  <a:lnTo>
                    <a:pt x="29941" y="102767"/>
                  </a:lnTo>
                  <a:lnTo>
                    <a:pt x="30178" y="102820"/>
                  </a:lnTo>
                  <a:lnTo>
                    <a:pt x="30494" y="102925"/>
                  </a:lnTo>
                  <a:lnTo>
                    <a:pt x="30889" y="102977"/>
                  </a:lnTo>
                  <a:lnTo>
                    <a:pt x="31126" y="103030"/>
                  </a:lnTo>
                  <a:lnTo>
                    <a:pt x="31363" y="103082"/>
                  </a:lnTo>
                  <a:lnTo>
                    <a:pt x="31521" y="103135"/>
                  </a:lnTo>
                  <a:lnTo>
                    <a:pt x="31600" y="103135"/>
                  </a:lnTo>
                  <a:lnTo>
                    <a:pt x="27887" y="111489"/>
                  </a:lnTo>
                  <a:lnTo>
                    <a:pt x="0" y="105342"/>
                  </a:lnTo>
                  <a:lnTo>
                    <a:pt x="0" y="105342"/>
                  </a:lnTo>
                  <a:close/>
                </a:path>
              </a:pathLst>
            </a:custGeom>
            <a:solidFill>
              <a:srgbClr val="F7E39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560875" y="1354200"/>
              <a:ext cx="843350" cy="1159825"/>
            </a:xfrm>
            <a:custGeom>
              <a:avLst/>
              <a:gdLst/>
              <a:ahLst/>
              <a:cxnLst/>
              <a:rect l="0" t="0" r="0" b="0"/>
              <a:pathLst>
                <a:path w="33734" h="46393" extrusionOk="0">
                  <a:moveTo>
                    <a:pt x="33734" y="3258"/>
                  </a:moveTo>
                  <a:lnTo>
                    <a:pt x="17223" y="36095"/>
                  </a:lnTo>
                  <a:lnTo>
                    <a:pt x="17223" y="36095"/>
                  </a:lnTo>
                  <a:lnTo>
                    <a:pt x="17381" y="36252"/>
                  </a:lnTo>
                  <a:lnTo>
                    <a:pt x="17381" y="36357"/>
                  </a:lnTo>
                  <a:lnTo>
                    <a:pt x="17539" y="36515"/>
                  </a:lnTo>
                  <a:lnTo>
                    <a:pt x="17618" y="36620"/>
                  </a:lnTo>
                  <a:lnTo>
                    <a:pt x="17776" y="36830"/>
                  </a:lnTo>
                  <a:lnTo>
                    <a:pt x="17934" y="36988"/>
                  </a:lnTo>
                  <a:lnTo>
                    <a:pt x="18013" y="37198"/>
                  </a:lnTo>
                  <a:lnTo>
                    <a:pt x="18171" y="37408"/>
                  </a:lnTo>
                  <a:lnTo>
                    <a:pt x="18329" y="37671"/>
                  </a:lnTo>
                  <a:lnTo>
                    <a:pt x="18408" y="37881"/>
                  </a:lnTo>
                  <a:lnTo>
                    <a:pt x="18566" y="38144"/>
                  </a:lnTo>
                  <a:lnTo>
                    <a:pt x="18645" y="38301"/>
                  </a:lnTo>
                  <a:lnTo>
                    <a:pt x="18724" y="38406"/>
                  </a:lnTo>
                  <a:lnTo>
                    <a:pt x="18803" y="38564"/>
                  </a:lnTo>
                  <a:lnTo>
                    <a:pt x="18882" y="38722"/>
                  </a:lnTo>
                  <a:lnTo>
                    <a:pt x="18961" y="38984"/>
                  </a:lnTo>
                  <a:lnTo>
                    <a:pt x="19040" y="39247"/>
                  </a:lnTo>
                  <a:lnTo>
                    <a:pt x="19119" y="39405"/>
                  </a:lnTo>
                  <a:lnTo>
                    <a:pt x="19119" y="39562"/>
                  </a:lnTo>
                  <a:lnTo>
                    <a:pt x="19198" y="39720"/>
                  </a:lnTo>
                  <a:lnTo>
                    <a:pt x="19277" y="39878"/>
                  </a:lnTo>
                  <a:lnTo>
                    <a:pt x="19277" y="40035"/>
                  </a:lnTo>
                  <a:lnTo>
                    <a:pt x="19277" y="40193"/>
                  </a:lnTo>
                  <a:lnTo>
                    <a:pt x="19277" y="40350"/>
                  </a:lnTo>
                  <a:lnTo>
                    <a:pt x="19356" y="40508"/>
                  </a:lnTo>
                  <a:lnTo>
                    <a:pt x="19356" y="40666"/>
                  </a:lnTo>
                  <a:lnTo>
                    <a:pt x="19356" y="40823"/>
                  </a:lnTo>
                  <a:lnTo>
                    <a:pt x="19356" y="40981"/>
                  </a:lnTo>
                  <a:lnTo>
                    <a:pt x="19435" y="41138"/>
                  </a:lnTo>
                  <a:lnTo>
                    <a:pt x="19356" y="41296"/>
                  </a:lnTo>
                  <a:lnTo>
                    <a:pt x="19356" y="41454"/>
                  </a:lnTo>
                  <a:lnTo>
                    <a:pt x="19356" y="41611"/>
                  </a:lnTo>
                  <a:lnTo>
                    <a:pt x="19356" y="41769"/>
                  </a:lnTo>
                  <a:lnTo>
                    <a:pt x="19277" y="41927"/>
                  </a:lnTo>
                  <a:lnTo>
                    <a:pt x="19277" y="42084"/>
                  </a:lnTo>
                  <a:lnTo>
                    <a:pt x="19198" y="42242"/>
                  </a:lnTo>
                  <a:lnTo>
                    <a:pt x="19198" y="42399"/>
                  </a:lnTo>
                  <a:lnTo>
                    <a:pt x="19119" y="42557"/>
                  </a:lnTo>
                  <a:lnTo>
                    <a:pt x="19040" y="42715"/>
                  </a:lnTo>
                  <a:lnTo>
                    <a:pt x="18961" y="42872"/>
                  </a:lnTo>
                  <a:lnTo>
                    <a:pt x="18882" y="43030"/>
                  </a:lnTo>
                  <a:lnTo>
                    <a:pt x="18724" y="43135"/>
                  </a:lnTo>
                  <a:lnTo>
                    <a:pt x="18645" y="43293"/>
                  </a:lnTo>
                  <a:lnTo>
                    <a:pt x="18487" y="43450"/>
                  </a:lnTo>
                  <a:lnTo>
                    <a:pt x="18408" y="43608"/>
                  </a:lnTo>
                  <a:lnTo>
                    <a:pt x="18250" y="43713"/>
                  </a:lnTo>
                  <a:lnTo>
                    <a:pt x="18092" y="43818"/>
                  </a:lnTo>
                  <a:lnTo>
                    <a:pt x="17934" y="43976"/>
                  </a:lnTo>
                  <a:lnTo>
                    <a:pt x="17855" y="44081"/>
                  </a:lnTo>
                  <a:lnTo>
                    <a:pt x="17697" y="44186"/>
                  </a:lnTo>
                  <a:lnTo>
                    <a:pt x="17539" y="44343"/>
                  </a:lnTo>
                  <a:lnTo>
                    <a:pt x="17381" y="44448"/>
                  </a:lnTo>
                  <a:lnTo>
                    <a:pt x="17223" y="44606"/>
                  </a:lnTo>
                  <a:lnTo>
                    <a:pt x="16907" y="44764"/>
                  </a:lnTo>
                  <a:lnTo>
                    <a:pt x="16512" y="44974"/>
                  </a:lnTo>
                  <a:lnTo>
                    <a:pt x="16196" y="45184"/>
                  </a:lnTo>
                  <a:lnTo>
                    <a:pt x="15880" y="45394"/>
                  </a:lnTo>
                  <a:lnTo>
                    <a:pt x="15643" y="45447"/>
                  </a:lnTo>
                  <a:lnTo>
                    <a:pt x="15485" y="45552"/>
                  </a:lnTo>
                  <a:lnTo>
                    <a:pt x="15248" y="45604"/>
                  </a:lnTo>
                  <a:lnTo>
                    <a:pt x="15090" y="45709"/>
                  </a:lnTo>
                  <a:lnTo>
                    <a:pt x="14695" y="45814"/>
                  </a:lnTo>
                  <a:lnTo>
                    <a:pt x="14300" y="45972"/>
                  </a:lnTo>
                  <a:lnTo>
                    <a:pt x="13905" y="46077"/>
                  </a:lnTo>
                  <a:lnTo>
                    <a:pt x="13510" y="46182"/>
                  </a:lnTo>
                  <a:lnTo>
                    <a:pt x="13036" y="46235"/>
                  </a:lnTo>
                  <a:lnTo>
                    <a:pt x="12641" y="46340"/>
                  </a:lnTo>
                  <a:lnTo>
                    <a:pt x="12404" y="46340"/>
                  </a:lnTo>
                  <a:lnTo>
                    <a:pt x="12167" y="46340"/>
                  </a:lnTo>
                  <a:lnTo>
                    <a:pt x="11930" y="46340"/>
                  </a:lnTo>
                  <a:lnTo>
                    <a:pt x="11772" y="46392"/>
                  </a:lnTo>
                  <a:lnTo>
                    <a:pt x="11535" y="46392"/>
                  </a:lnTo>
                  <a:lnTo>
                    <a:pt x="11298" y="46392"/>
                  </a:lnTo>
                  <a:lnTo>
                    <a:pt x="11061" y="46392"/>
                  </a:lnTo>
                  <a:lnTo>
                    <a:pt x="10824" y="46392"/>
                  </a:lnTo>
                  <a:lnTo>
                    <a:pt x="10587" y="46392"/>
                  </a:lnTo>
                  <a:lnTo>
                    <a:pt x="10350" y="46392"/>
                  </a:lnTo>
                  <a:lnTo>
                    <a:pt x="10113" y="46340"/>
                  </a:lnTo>
                  <a:lnTo>
                    <a:pt x="9876" y="46340"/>
                  </a:lnTo>
                  <a:lnTo>
                    <a:pt x="9639" y="46340"/>
                  </a:lnTo>
                  <a:lnTo>
                    <a:pt x="9481" y="46287"/>
                  </a:lnTo>
                  <a:lnTo>
                    <a:pt x="9165" y="46287"/>
                  </a:lnTo>
                  <a:lnTo>
                    <a:pt x="9007" y="46287"/>
                  </a:lnTo>
                  <a:lnTo>
                    <a:pt x="8691" y="46235"/>
                  </a:lnTo>
                  <a:lnTo>
                    <a:pt x="8454" y="46182"/>
                  </a:lnTo>
                  <a:lnTo>
                    <a:pt x="8217" y="46130"/>
                  </a:lnTo>
                  <a:lnTo>
                    <a:pt x="7980" y="46077"/>
                  </a:lnTo>
                  <a:lnTo>
                    <a:pt x="7743" y="46025"/>
                  </a:lnTo>
                  <a:lnTo>
                    <a:pt x="7506" y="45972"/>
                  </a:lnTo>
                  <a:lnTo>
                    <a:pt x="7269" y="45920"/>
                  </a:lnTo>
                  <a:lnTo>
                    <a:pt x="7032" y="45867"/>
                  </a:lnTo>
                  <a:lnTo>
                    <a:pt x="6716" y="45762"/>
                  </a:lnTo>
                  <a:lnTo>
                    <a:pt x="6479" y="45709"/>
                  </a:lnTo>
                  <a:lnTo>
                    <a:pt x="6242" y="45604"/>
                  </a:lnTo>
                  <a:lnTo>
                    <a:pt x="6005" y="45552"/>
                  </a:lnTo>
                  <a:lnTo>
                    <a:pt x="5768" y="45447"/>
                  </a:lnTo>
                  <a:lnTo>
                    <a:pt x="5531" y="45394"/>
                  </a:lnTo>
                  <a:lnTo>
                    <a:pt x="5294" y="45289"/>
                  </a:lnTo>
                  <a:lnTo>
                    <a:pt x="5057" y="45237"/>
                  </a:lnTo>
                  <a:lnTo>
                    <a:pt x="4820" y="45079"/>
                  </a:lnTo>
                  <a:lnTo>
                    <a:pt x="4583" y="44974"/>
                  </a:lnTo>
                  <a:lnTo>
                    <a:pt x="4346" y="44869"/>
                  </a:lnTo>
                  <a:lnTo>
                    <a:pt x="4109" y="44816"/>
                  </a:lnTo>
                  <a:lnTo>
                    <a:pt x="3872" y="44659"/>
                  </a:lnTo>
                  <a:lnTo>
                    <a:pt x="3714" y="44554"/>
                  </a:lnTo>
                  <a:lnTo>
                    <a:pt x="3477" y="44448"/>
                  </a:lnTo>
                  <a:lnTo>
                    <a:pt x="3319" y="44396"/>
                  </a:lnTo>
                  <a:lnTo>
                    <a:pt x="3082" y="44238"/>
                  </a:lnTo>
                  <a:lnTo>
                    <a:pt x="2924" y="44133"/>
                  </a:lnTo>
                  <a:lnTo>
                    <a:pt x="2687" y="44028"/>
                  </a:lnTo>
                  <a:lnTo>
                    <a:pt x="2608" y="43976"/>
                  </a:lnTo>
                  <a:lnTo>
                    <a:pt x="2371" y="43818"/>
                  </a:lnTo>
                  <a:lnTo>
                    <a:pt x="2213" y="43713"/>
                  </a:lnTo>
                  <a:lnTo>
                    <a:pt x="2134" y="43608"/>
                  </a:lnTo>
                  <a:lnTo>
                    <a:pt x="1976" y="43555"/>
                  </a:lnTo>
                  <a:lnTo>
                    <a:pt x="1660" y="43293"/>
                  </a:lnTo>
                  <a:lnTo>
                    <a:pt x="1423" y="43082"/>
                  </a:lnTo>
                  <a:lnTo>
                    <a:pt x="1186" y="42872"/>
                  </a:lnTo>
                  <a:lnTo>
                    <a:pt x="1028" y="42662"/>
                  </a:lnTo>
                  <a:lnTo>
                    <a:pt x="791" y="42452"/>
                  </a:lnTo>
                  <a:lnTo>
                    <a:pt x="633" y="42242"/>
                  </a:lnTo>
                  <a:lnTo>
                    <a:pt x="554" y="41979"/>
                  </a:lnTo>
                  <a:lnTo>
                    <a:pt x="396" y="41769"/>
                  </a:lnTo>
                  <a:lnTo>
                    <a:pt x="317" y="41559"/>
                  </a:lnTo>
                  <a:lnTo>
                    <a:pt x="159" y="41296"/>
                  </a:lnTo>
                  <a:lnTo>
                    <a:pt x="80" y="41086"/>
                  </a:lnTo>
                  <a:lnTo>
                    <a:pt x="80" y="40823"/>
                  </a:lnTo>
                  <a:lnTo>
                    <a:pt x="1" y="40613"/>
                  </a:lnTo>
                  <a:lnTo>
                    <a:pt x="1" y="40350"/>
                  </a:lnTo>
                  <a:lnTo>
                    <a:pt x="1" y="40140"/>
                  </a:lnTo>
                  <a:lnTo>
                    <a:pt x="80" y="39878"/>
                  </a:lnTo>
                  <a:lnTo>
                    <a:pt x="80" y="39615"/>
                  </a:lnTo>
                  <a:lnTo>
                    <a:pt x="80" y="39405"/>
                  </a:lnTo>
                  <a:lnTo>
                    <a:pt x="159" y="39142"/>
                  </a:lnTo>
                  <a:lnTo>
                    <a:pt x="238" y="38932"/>
                  </a:lnTo>
                  <a:lnTo>
                    <a:pt x="238" y="38669"/>
                  </a:lnTo>
                  <a:lnTo>
                    <a:pt x="396" y="38459"/>
                  </a:lnTo>
                  <a:lnTo>
                    <a:pt x="475" y="38196"/>
                  </a:lnTo>
                  <a:lnTo>
                    <a:pt x="633" y="37986"/>
                  </a:lnTo>
                  <a:lnTo>
                    <a:pt x="712" y="37723"/>
                  </a:lnTo>
                  <a:lnTo>
                    <a:pt x="870" y="37461"/>
                  </a:lnTo>
                  <a:lnTo>
                    <a:pt x="949" y="37303"/>
                  </a:lnTo>
                  <a:lnTo>
                    <a:pt x="1028" y="37198"/>
                  </a:lnTo>
                  <a:lnTo>
                    <a:pt x="1186" y="37040"/>
                  </a:lnTo>
                  <a:lnTo>
                    <a:pt x="1265" y="36935"/>
                  </a:lnTo>
                  <a:lnTo>
                    <a:pt x="1423" y="36778"/>
                  </a:lnTo>
                  <a:lnTo>
                    <a:pt x="1502" y="36673"/>
                  </a:lnTo>
                  <a:lnTo>
                    <a:pt x="1660" y="36568"/>
                  </a:lnTo>
                  <a:lnTo>
                    <a:pt x="1739" y="36462"/>
                  </a:lnTo>
                  <a:lnTo>
                    <a:pt x="1897" y="36305"/>
                  </a:lnTo>
                  <a:lnTo>
                    <a:pt x="2055" y="36200"/>
                  </a:lnTo>
                  <a:lnTo>
                    <a:pt x="2213" y="36095"/>
                  </a:lnTo>
                  <a:lnTo>
                    <a:pt x="2371" y="35990"/>
                  </a:lnTo>
                  <a:lnTo>
                    <a:pt x="2529" y="35832"/>
                  </a:lnTo>
                  <a:lnTo>
                    <a:pt x="2687" y="35727"/>
                  </a:lnTo>
                  <a:lnTo>
                    <a:pt x="2845" y="35622"/>
                  </a:lnTo>
                  <a:lnTo>
                    <a:pt x="3003" y="35517"/>
                  </a:lnTo>
                  <a:lnTo>
                    <a:pt x="3161" y="35359"/>
                  </a:lnTo>
                  <a:lnTo>
                    <a:pt x="3319" y="35254"/>
                  </a:lnTo>
                  <a:lnTo>
                    <a:pt x="3477" y="35149"/>
                  </a:lnTo>
                  <a:lnTo>
                    <a:pt x="3714" y="35044"/>
                  </a:lnTo>
                  <a:lnTo>
                    <a:pt x="3793" y="34939"/>
                  </a:lnTo>
                  <a:lnTo>
                    <a:pt x="4030" y="34834"/>
                  </a:lnTo>
                  <a:lnTo>
                    <a:pt x="4188" y="34729"/>
                  </a:lnTo>
                  <a:lnTo>
                    <a:pt x="4346" y="34624"/>
                  </a:lnTo>
                  <a:lnTo>
                    <a:pt x="4504" y="34519"/>
                  </a:lnTo>
                  <a:lnTo>
                    <a:pt x="4741" y="34413"/>
                  </a:lnTo>
                  <a:lnTo>
                    <a:pt x="4899" y="34361"/>
                  </a:lnTo>
                  <a:lnTo>
                    <a:pt x="5136" y="34256"/>
                  </a:lnTo>
                  <a:lnTo>
                    <a:pt x="5452" y="34046"/>
                  </a:lnTo>
                  <a:lnTo>
                    <a:pt x="5768" y="33888"/>
                  </a:lnTo>
                  <a:lnTo>
                    <a:pt x="6084" y="33730"/>
                  </a:lnTo>
                  <a:lnTo>
                    <a:pt x="6479" y="33573"/>
                  </a:lnTo>
                  <a:lnTo>
                    <a:pt x="6716" y="33415"/>
                  </a:lnTo>
                  <a:lnTo>
                    <a:pt x="7032" y="33258"/>
                  </a:lnTo>
                  <a:lnTo>
                    <a:pt x="7348" y="33100"/>
                  </a:lnTo>
                  <a:lnTo>
                    <a:pt x="7664" y="33047"/>
                  </a:lnTo>
                  <a:lnTo>
                    <a:pt x="7822" y="32890"/>
                  </a:lnTo>
                  <a:lnTo>
                    <a:pt x="8059" y="32837"/>
                  </a:lnTo>
                  <a:lnTo>
                    <a:pt x="8217" y="32732"/>
                  </a:lnTo>
                  <a:lnTo>
                    <a:pt x="8454" y="32680"/>
                  </a:lnTo>
                  <a:lnTo>
                    <a:pt x="8612" y="32575"/>
                  </a:lnTo>
                  <a:lnTo>
                    <a:pt x="8770" y="32575"/>
                  </a:lnTo>
                  <a:lnTo>
                    <a:pt x="22042" y="0"/>
                  </a:lnTo>
                  <a:lnTo>
                    <a:pt x="33734" y="3258"/>
                  </a:lnTo>
                  <a:lnTo>
                    <a:pt x="33734" y="3258"/>
                  </a:lnTo>
                  <a:close/>
                </a:path>
              </a:pathLst>
            </a:custGeom>
            <a:solidFill>
              <a:srgbClr val="FF808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90825" y="68300"/>
              <a:ext cx="2869700" cy="2905450"/>
            </a:xfrm>
            <a:custGeom>
              <a:avLst/>
              <a:gdLst/>
              <a:ahLst/>
              <a:cxnLst/>
              <a:rect l="0" t="0" r="0" b="0"/>
              <a:pathLst>
                <a:path w="114788" h="116218" extrusionOk="0">
                  <a:moveTo>
                    <a:pt x="111785" y="8249"/>
                  </a:moveTo>
                  <a:lnTo>
                    <a:pt x="55380" y="113433"/>
                  </a:lnTo>
                  <a:lnTo>
                    <a:pt x="3872" y="104081"/>
                  </a:lnTo>
                  <a:lnTo>
                    <a:pt x="47322" y="631"/>
                  </a:lnTo>
                  <a:lnTo>
                    <a:pt x="44241" y="0"/>
                  </a:lnTo>
                  <a:lnTo>
                    <a:pt x="396" y="104448"/>
                  </a:lnTo>
                  <a:lnTo>
                    <a:pt x="1" y="105394"/>
                  </a:lnTo>
                  <a:lnTo>
                    <a:pt x="1265" y="105709"/>
                  </a:lnTo>
                  <a:lnTo>
                    <a:pt x="55538" y="115849"/>
                  </a:lnTo>
                  <a:lnTo>
                    <a:pt x="57038" y="116217"/>
                  </a:lnTo>
                  <a:lnTo>
                    <a:pt x="57670" y="115272"/>
                  </a:lnTo>
                  <a:lnTo>
                    <a:pt x="114787" y="9089"/>
                  </a:lnTo>
                  <a:lnTo>
                    <a:pt x="111785" y="8249"/>
                  </a:lnTo>
                  <a:lnTo>
                    <a:pt x="111785" y="82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206700" y="49900"/>
              <a:ext cx="1753825" cy="267975"/>
            </a:xfrm>
            <a:custGeom>
              <a:avLst/>
              <a:gdLst/>
              <a:ahLst/>
              <a:cxnLst/>
              <a:rect l="0" t="0" r="0" b="0"/>
              <a:pathLst>
                <a:path w="70153" h="10719" extrusionOk="0">
                  <a:moveTo>
                    <a:pt x="633" y="0"/>
                  </a:moveTo>
                  <a:lnTo>
                    <a:pt x="1" y="2102"/>
                  </a:lnTo>
                  <a:lnTo>
                    <a:pt x="69599" y="10719"/>
                  </a:lnTo>
                  <a:lnTo>
                    <a:pt x="70152" y="8617"/>
                  </a:lnTo>
                  <a:lnTo>
                    <a:pt x="633" y="0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807750" y="397975"/>
              <a:ext cx="1212675" cy="1891450"/>
            </a:xfrm>
            <a:custGeom>
              <a:avLst/>
              <a:gdLst/>
              <a:ahLst/>
              <a:cxnLst/>
              <a:rect l="0" t="0" r="0" b="0"/>
              <a:pathLst>
                <a:path w="48507" h="75658" extrusionOk="0">
                  <a:moveTo>
                    <a:pt x="3161" y="73556"/>
                  </a:moveTo>
                  <a:lnTo>
                    <a:pt x="3556" y="72505"/>
                  </a:lnTo>
                  <a:lnTo>
                    <a:pt x="4030" y="71454"/>
                  </a:lnTo>
                  <a:lnTo>
                    <a:pt x="4504" y="70351"/>
                  </a:lnTo>
                  <a:lnTo>
                    <a:pt x="4978" y="69247"/>
                  </a:lnTo>
                  <a:lnTo>
                    <a:pt x="5452" y="68092"/>
                  </a:lnTo>
                  <a:lnTo>
                    <a:pt x="5926" y="66936"/>
                  </a:lnTo>
                  <a:lnTo>
                    <a:pt x="6479" y="65727"/>
                  </a:lnTo>
                  <a:lnTo>
                    <a:pt x="7032" y="64519"/>
                  </a:lnTo>
                  <a:lnTo>
                    <a:pt x="7585" y="63258"/>
                  </a:lnTo>
                  <a:lnTo>
                    <a:pt x="8138" y="61997"/>
                  </a:lnTo>
                  <a:lnTo>
                    <a:pt x="8691" y="60736"/>
                  </a:lnTo>
                  <a:lnTo>
                    <a:pt x="9244" y="59475"/>
                  </a:lnTo>
                  <a:lnTo>
                    <a:pt x="9797" y="58162"/>
                  </a:lnTo>
                  <a:lnTo>
                    <a:pt x="10429" y="56901"/>
                  </a:lnTo>
                  <a:lnTo>
                    <a:pt x="10982" y="55535"/>
                  </a:lnTo>
                  <a:lnTo>
                    <a:pt x="11535" y="54274"/>
                  </a:lnTo>
                  <a:lnTo>
                    <a:pt x="12167" y="52908"/>
                  </a:lnTo>
                  <a:lnTo>
                    <a:pt x="12720" y="51542"/>
                  </a:lnTo>
                  <a:lnTo>
                    <a:pt x="13352" y="50176"/>
                  </a:lnTo>
                  <a:lnTo>
                    <a:pt x="13984" y="48810"/>
                  </a:lnTo>
                  <a:lnTo>
                    <a:pt x="14537" y="47444"/>
                  </a:lnTo>
                  <a:lnTo>
                    <a:pt x="15169" y="46077"/>
                  </a:lnTo>
                  <a:lnTo>
                    <a:pt x="15801" y="44711"/>
                  </a:lnTo>
                  <a:lnTo>
                    <a:pt x="16433" y="43398"/>
                  </a:lnTo>
                  <a:lnTo>
                    <a:pt x="16986" y="42032"/>
                  </a:lnTo>
                  <a:lnTo>
                    <a:pt x="17618" y="40666"/>
                  </a:lnTo>
                  <a:lnTo>
                    <a:pt x="18250" y="39300"/>
                  </a:lnTo>
                  <a:lnTo>
                    <a:pt x="18882" y="37934"/>
                  </a:lnTo>
                  <a:lnTo>
                    <a:pt x="19435" y="36620"/>
                  </a:lnTo>
                  <a:lnTo>
                    <a:pt x="20067" y="35307"/>
                  </a:lnTo>
                  <a:lnTo>
                    <a:pt x="20699" y="33941"/>
                  </a:lnTo>
                  <a:lnTo>
                    <a:pt x="21331" y="32680"/>
                  </a:lnTo>
                  <a:lnTo>
                    <a:pt x="21884" y="31366"/>
                  </a:lnTo>
                  <a:lnTo>
                    <a:pt x="22516" y="30053"/>
                  </a:lnTo>
                  <a:lnTo>
                    <a:pt x="23069" y="28792"/>
                  </a:lnTo>
                  <a:lnTo>
                    <a:pt x="23701" y="27531"/>
                  </a:lnTo>
                  <a:lnTo>
                    <a:pt x="24254" y="26270"/>
                  </a:lnTo>
                  <a:lnTo>
                    <a:pt x="24807" y="25062"/>
                  </a:lnTo>
                  <a:lnTo>
                    <a:pt x="25360" y="23906"/>
                  </a:lnTo>
                  <a:lnTo>
                    <a:pt x="25992" y="22750"/>
                  </a:lnTo>
                  <a:lnTo>
                    <a:pt x="26466" y="21542"/>
                  </a:lnTo>
                  <a:lnTo>
                    <a:pt x="27019" y="20438"/>
                  </a:lnTo>
                  <a:lnTo>
                    <a:pt x="27493" y="19335"/>
                  </a:lnTo>
                  <a:lnTo>
                    <a:pt x="28045" y="18284"/>
                  </a:lnTo>
                  <a:lnTo>
                    <a:pt x="28598" y="17233"/>
                  </a:lnTo>
                  <a:lnTo>
                    <a:pt x="29072" y="16235"/>
                  </a:lnTo>
                  <a:lnTo>
                    <a:pt x="29546" y="15237"/>
                  </a:lnTo>
                  <a:lnTo>
                    <a:pt x="30099" y="14344"/>
                  </a:lnTo>
                  <a:lnTo>
                    <a:pt x="30494" y="13398"/>
                  </a:lnTo>
                  <a:lnTo>
                    <a:pt x="30968" y="12505"/>
                  </a:lnTo>
                  <a:lnTo>
                    <a:pt x="31442" y="11612"/>
                  </a:lnTo>
                  <a:lnTo>
                    <a:pt x="31837" y="10876"/>
                  </a:lnTo>
                  <a:lnTo>
                    <a:pt x="32232" y="10088"/>
                  </a:lnTo>
                  <a:lnTo>
                    <a:pt x="32627" y="9352"/>
                  </a:lnTo>
                  <a:lnTo>
                    <a:pt x="32943" y="8669"/>
                  </a:lnTo>
                  <a:lnTo>
                    <a:pt x="33338" y="8039"/>
                  </a:lnTo>
                  <a:lnTo>
                    <a:pt x="33654" y="7408"/>
                  </a:lnTo>
                  <a:lnTo>
                    <a:pt x="33970" y="6883"/>
                  </a:lnTo>
                  <a:lnTo>
                    <a:pt x="34286" y="6410"/>
                  </a:lnTo>
                  <a:lnTo>
                    <a:pt x="34602" y="5990"/>
                  </a:lnTo>
                  <a:lnTo>
                    <a:pt x="34839" y="5570"/>
                  </a:lnTo>
                  <a:lnTo>
                    <a:pt x="35155" y="5202"/>
                  </a:lnTo>
                  <a:lnTo>
                    <a:pt x="35392" y="4887"/>
                  </a:lnTo>
                  <a:lnTo>
                    <a:pt x="35629" y="4676"/>
                  </a:lnTo>
                  <a:lnTo>
                    <a:pt x="35787" y="4414"/>
                  </a:lnTo>
                  <a:lnTo>
                    <a:pt x="36024" y="4204"/>
                  </a:lnTo>
                  <a:lnTo>
                    <a:pt x="36182" y="3993"/>
                  </a:lnTo>
                  <a:lnTo>
                    <a:pt x="36419" y="3783"/>
                  </a:lnTo>
                  <a:lnTo>
                    <a:pt x="36656" y="3626"/>
                  </a:lnTo>
                  <a:lnTo>
                    <a:pt x="36893" y="3416"/>
                  </a:lnTo>
                  <a:lnTo>
                    <a:pt x="37130" y="3258"/>
                  </a:lnTo>
                  <a:lnTo>
                    <a:pt x="37367" y="3153"/>
                  </a:lnTo>
                  <a:lnTo>
                    <a:pt x="37604" y="2995"/>
                  </a:lnTo>
                  <a:lnTo>
                    <a:pt x="37841" y="2890"/>
                  </a:lnTo>
                  <a:lnTo>
                    <a:pt x="38078" y="2785"/>
                  </a:lnTo>
                  <a:lnTo>
                    <a:pt x="38315" y="2680"/>
                  </a:lnTo>
                  <a:lnTo>
                    <a:pt x="38552" y="2575"/>
                  </a:lnTo>
                  <a:lnTo>
                    <a:pt x="38789" y="2522"/>
                  </a:lnTo>
                  <a:lnTo>
                    <a:pt x="39026" y="2417"/>
                  </a:lnTo>
                  <a:lnTo>
                    <a:pt x="39263" y="2365"/>
                  </a:lnTo>
                  <a:lnTo>
                    <a:pt x="39421" y="2312"/>
                  </a:lnTo>
                  <a:lnTo>
                    <a:pt x="39658" y="2260"/>
                  </a:lnTo>
                  <a:lnTo>
                    <a:pt x="39895" y="2207"/>
                  </a:lnTo>
                  <a:lnTo>
                    <a:pt x="40132" y="2207"/>
                  </a:lnTo>
                  <a:lnTo>
                    <a:pt x="40369" y="2155"/>
                  </a:lnTo>
                  <a:lnTo>
                    <a:pt x="40606" y="2155"/>
                  </a:lnTo>
                  <a:lnTo>
                    <a:pt x="40843" y="2155"/>
                  </a:lnTo>
                  <a:lnTo>
                    <a:pt x="41080" y="2155"/>
                  </a:lnTo>
                  <a:lnTo>
                    <a:pt x="41475" y="2155"/>
                  </a:lnTo>
                  <a:lnTo>
                    <a:pt x="41870" y="2260"/>
                  </a:lnTo>
                  <a:lnTo>
                    <a:pt x="42265" y="2312"/>
                  </a:lnTo>
                  <a:lnTo>
                    <a:pt x="42739" y="2417"/>
                  </a:lnTo>
                  <a:lnTo>
                    <a:pt x="42976" y="2522"/>
                  </a:lnTo>
                  <a:lnTo>
                    <a:pt x="43292" y="2627"/>
                  </a:lnTo>
                  <a:lnTo>
                    <a:pt x="43529" y="2785"/>
                  </a:lnTo>
                  <a:lnTo>
                    <a:pt x="43845" y="2995"/>
                  </a:lnTo>
                  <a:lnTo>
                    <a:pt x="44082" y="3153"/>
                  </a:lnTo>
                  <a:lnTo>
                    <a:pt x="44398" y="3363"/>
                  </a:lnTo>
                  <a:lnTo>
                    <a:pt x="44556" y="3573"/>
                  </a:lnTo>
                  <a:lnTo>
                    <a:pt x="44793" y="3836"/>
                  </a:lnTo>
                  <a:lnTo>
                    <a:pt x="44951" y="4099"/>
                  </a:lnTo>
                  <a:lnTo>
                    <a:pt x="45030" y="4361"/>
                  </a:lnTo>
                  <a:lnTo>
                    <a:pt x="45109" y="4466"/>
                  </a:lnTo>
                  <a:lnTo>
                    <a:pt x="45109" y="4624"/>
                  </a:lnTo>
                  <a:lnTo>
                    <a:pt x="45188" y="4782"/>
                  </a:lnTo>
                  <a:lnTo>
                    <a:pt x="45188" y="4939"/>
                  </a:lnTo>
                  <a:lnTo>
                    <a:pt x="45188" y="5044"/>
                  </a:lnTo>
                  <a:lnTo>
                    <a:pt x="45188" y="5202"/>
                  </a:lnTo>
                  <a:lnTo>
                    <a:pt x="45188" y="5359"/>
                  </a:lnTo>
                  <a:lnTo>
                    <a:pt x="45188" y="5517"/>
                  </a:lnTo>
                  <a:lnTo>
                    <a:pt x="45109" y="5675"/>
                  </a:lnTo>
                  <a:lnTo>
                    <a:pt x="45030" y="5832"/>
                  </a:lnTo>
                  <a:lnTo>
                    <a:pt x="45030" y="5990"/>
                  </a:lnTo>
                  <a:lnTo>
                    <a:pt x="44951" y="6200"/>
                  </a:lnTo>
                  <a:lnTo>
                    <a:pt x="44951" y="6200"/>
                  </a:lnTo>
                  <a:lnTo>
                    <a:pt x="44872" y="6358"/>
                  </a:lnTo>
                  <a:lnTo>
                    <a:pt x="44714" y="6620"/>
                  </a:lnTo>
                  <a:lnTo>
                    <a:pt x="44556" y="6936"/>
                  </a:lnTo>
                  <a:lnTo>
                    <a:pt x="44319" y="7356"/>
                  </a:lnTo>
                  <a:lnTo>
                    <a:pt x="44082" y="7829"/>
                  </a:lnTo>
                  <a:lnTo>
                    <a:pt x="43766" y="8407"/>
                  </a:lnTo>
                  <a:lnTo>
                    <a:pt x="43450" y="9090"/>
                  </a:lnTo>
                  <a:lnTo>
                    <a:pt x="43055" y="9825"/>
                  </a:lnTo>
                  <a:lnTo>
                    <a:pt x="42660" y="10666"/>
                  </a:lnTo>
                  <a:lnTo>
                    <a:pt x="42186" y="11507"/>
                  </a:lnTo>
                  <a:lnTo>
                    <a:pt x="41712" y="12505"/>
                  </a:lnTo>
                  <a:lnTo>
                    <a:pt x="41159" y="13503"/>
                  </a:lnTo>
                  <a:lnTo>
                    <a:pt x="40685" y="14606"/>
                  </a:lnTo>
                  <a:lnTo>
                    <a:pt x="40053" y="15710"/>
                  </a:lnTo>
                  <a:lnTo>
                    <a:pt x="39500" y="16918"/>
                  </a:lnTo>
                  <a:lnTo>
                    <a:pt x="38789" y="18127"/>
                  </a:lnTo>
                  <a:lnTo>
                    <a:pt x="38157" y="19387"/>
                  </a:lnTo>
                  <a:lnTo>
                    <a:pt x="37525" y="20701"/>
                  </a:lnTo>
                  <a:lnTo>
                    <a:pt x="36814" y="22067"/>
                  </a:lnTo>
                  <a:lnTo>
                    <a:pt x="36103" y="23486"/>
                  </a:lnTo>
                  <a:lnTo>
                    <a:pt x="35313" y="24904"/>
                  </a:lnTo>
                  <a:lnTo>
                    <a:pt x="34602" y="26375"/>
                  </a:lnTo>
                  <a:lnTo>
                    <a:pt x="33812" y="27899"/>
                  </a:lnTo>
                  <a:lnTo>
                    <a:pt x="33022" y="29370"/>
                  </a:lnTo>
                  <a:lnTo>
                    <a:pt x="32232" y="30946"/>
                  </a:lnTo>
                  <a:lnTo>
                    <a:pt x="31442" y="32522"/>
                  </a:lnTo>
                  <a:lnTo>
                    <a:pt x="30652" y="34099"/>
                  </a:lnTo>
                  <a:lnTo>
                    <a:pt x="29862" y="35675"/>
                  </a:lnTo>
                  <a:lnTo>
                    <a:pt x="29072" y="37303"/>
                  </a:lnTo>
                  <a:lnTo>
                    <a:pt x="28203" y="38880"/>
                  </a:lnTo>
                  <a:lnTo>
                    <a:pt x="27414" y="40561"/>
                  </a:lnTo>
                  <a:lnTo>
                    <a:pt x="26624" y="42137"/>
                  </a:lnTo>
                  <a:lnTo>
                    <a:pt x="25834" y="43713"/>
                  </a:lnTo>
                  <a:lnTo>
                    <a:pt x="24965" y="45342"/>
                  </a:lnTo>
                  <a:lnTo>
                    <a:pt x="24175" y="46918"/>
                  </a:lnTo>
                  <a:lnTo>
                    <a:pt x="23306" y="48494"/>
                  </a:lnTo>
                  <a:lnTo>
                    <a:pt x="22516" y="50070"/>
                  </a:lnTo>
                  <a:lnTo>
                    <a:pt x="21726" y="51594"/>
                  </a:lnTo>
                  <a:lnTo>
                    <a:pt x="21015" y="53170"/>
                  </a:lnTo>
                  <a:lnTo>
                    <a:pt x="20225" y="54641"/>
                  </a:lnTo>
                  <a:lnTo>
                    <a:pt x="19435" y="56113"/>
                  </a:lnTo>
                  <a:lnTo>
                    <a:pt x="18724" y="57531"/>
                  </a:lnTo>
                  <a:lnTo>
                    <a:pt x="18013" y="58950"/>
                  </a:lnTo>
                  <a:lnTo>
                    <a:pt x="17302" y="60316"/>
                  </a:lnTo>
                  <a:lnTo>
                    <a:pt x="16591" y="61629"/>
                  </a:lnTo>
                  <a:lnTo>
                    <a:pt x="15959" y="62943"/>
                  </a:lnTo>
                  <a:lnTo>
                    <a:pt x="15327" y="64151"/>
                  </a:lnTo>
                  <a:lnTo>
                    <a:pt x="14774" y="65307"/>
                  </a:lnTo>
                  <a:lnTo>
                    <a:pt x="14142" y="66463"/>
                  </a:lnTo>
                  <a:lnTo>
                    <a:pt x="13589" y="67566"/>
                  </a:lnTo>
                  <a:lnTo>
                    <a:pt x="13115" y="68564"/>
                  </a:lnTo>
                  <a:lnTo>
                    <a:pt x="12562" y="69510"/>
                  </a:lnTo>
                  <a:lnTo>
                    <a:pt x="12167" y="70403"/>
                  </a:lnTo>
                  <a:lnTo>
                    <a:pt x="11772" y="71191"/>
                  </a:lnTo>
                  <a:lnTo>
                    <a:pt x="11377" y="71979"/>
                  </a:lnTo>
                  <a:lnTo>
                    <a:pt x="10982" y="72610"/>
                  </a:lnTo>
                  <a:lnTo>
                    <a:pt x="10745" y="73188"/>
                  </a:lnTo>
                  <a:lnTo>
                    <a:pt x="10508" y="73713"/>
                  </a:lnTo>
                  <a:lnTo>
                    <a:pt x="10271" y="74134"/>
                  </a:lnTo>
                  <a:lnTo>
                    <a:pt x="10113" y="74449"/>
                  </a:lnTo>
                  <a:lnTo>
                    <a:pt x="10034" y="74711"/>
                  </a:lnTo>
                  <a:lnTo>
                    <a:pt x="9955" y="74869"/>
                  </a:lnTo>
                  <a:lnTo>
                    <a:pt x="9955" y="74922"/>
                  </a:lnTo>
                  <a:lnTo>
                    <a:pt x="12957" y="75657"/>
                  </a:lnTo>
                  <a:lnTo>
                    <a:pt x="48032" y="6883"/>
                  </a:lnTo>
                  <a:lnTo>
                    <a:pt x="48111" y="6568"/>
                  </a:lnTo>
                  <a:lnTo>
                    <a:pt x="48269" y="6305"/>
                  </a:lnTo>
                  <a:lnTo>
                    <a:pt x="48269" y="6042"/>
                  </a:lnTo>
                  <a:lnTo>
                    <a:pt x="48427" y="5780"/>
                  </a:lnTo>
                  <a:lnTo>
                    <a:pt x="48427" y="5517"/>
                  </a:lnTo>
                  <a:lnTo>
                    <a:pt x="48427" y="5254"/>
                  </a:lnTo>
                  <a:lnTo>
                    <a:pt x="48427" y="4992"/>
                  </a:lnTo>
                  <a:lnTo>
                    <a:pt x="48506" y="4729"/>
                  </a:lnTo>
                  <a:lnTo>
                    <a:pt x="48427" y="4466"/>
                  </a:lnTo>
                  <a:lnTo>
                    <a:pt x="48348" y="4256"/>
                  </a:lnTo>
                  <a:lnTo>
                    <a:pt x="48269" y="3993"/>
                  </a:lnTo>
                  <a:lnTo>
                    <a:pt x="48269" y="3783"/>
                  </a:lnTo>
                  <a:lnTo>
                    <a:pt x="48111" y="3521"/>
                  </a:lnTo>
                  <a:lnTo>
                    <a:pt x="48032" y="3310"/>
                  </a:lnTo>
                  <a:lnTo>
                    <a:pt x="47874" y="3100"/>
                  </a:lnTo>
                  <a:lnTo>
                    <a:pt x="47795" y="2890"/>
                  </a:lnTo>
                  <a:lnTo>
                    <a:pt x="47558" y="2680"/>
                  </a:lnTo>
                  <a:lnTo>
                    <a:pt x="47400" y="2522"/>
                  </a:lnTo>
                  <a:lnTo>
                    <a:pt x="47242" y="2312"/>
                  </a:lnTo>
                  <a:lnTo>
                    <a:pt x="47084" y="2155"/>
                  </a:lnTo>
                  <a:lnTo>
                    <a:pt x="46847" y="1944"/>
                  </a:lnTo>
                  <a:lnTo>
                    <a:pt x="46610" y="1787"/>
                  </a:lnTo>
                  <a:lnTo>
                    <a:pt x="46373" y="1629"/>
                  </a:lnTo>
                  <a:lnTo>
                    <a:pt x="46215" y="1472"/>
                  </a:lnTo>
                  <a:lnTo>
                    <a:pt x="45899" y="1314"/>
                  </a:lnTo>
                  <a:lnTo>
                    <a:pt x="45662" y="1156"/>
                  </a:lnTo>
                  <a:lnTo>
                    <a:pt x="45346" y="999"/>
                  </a:lnTo>
                  <a:lnTo>
                    <a:pt x="45109" y="894"/>
                  </a:lnTo>
                  <a:lnTo>
                    <a:pt x="44872" y="736"/>
                  </a:lnTo>
                  <a:lnTo>
                    <a:pt x="44556" y="631"/>
                  </a:lnTo>
                  <a:lnTo>
                    <a:pt x="44319" y="578"/>
                  </a:lnTo>
                  <a:lnTo>
                    <a:pt x="44003" y="473"/>
                  </a:lnTo>
                  <a:lnTo>
                    <a:pt x="43687" y="368"/>
                  </a:lnTo>
                  <a:lnTo>
                    <a:pt x="43371" y="316"/>
                  </a:lnTo>
                  <a:lnTo>
                    <a:pt x="43134" y="211"/>
                  </a:lnTo>
                  <a:lnTo>
                    <a:pt x="42818" y="158"/>
                  </a:lnTo>
                  <a:lnTo>
                    <a:pt x="42423" y="106"/>
                  </a:lnTo>
                  <a:lnTo>
                    <a:pt x="42107" y="53"/>
                  </a:lnTo>
                  <a:lnTo>
                    <a:pt x="41791" y="0"/>
                  </a:lnTo>
                  <a:lnTo>
                    <a:pt x="41475" y="0"/>
                  </a:lnTo>
                  <a:lnTo>
                    <a:pt x="41080" y="0"/>
                  </a:lnTo>
                  <a:lnTo>
                    <a:pt x="40685" y="0"/>
                  </a:lnTo>
                  <a:lnTo>
                    <a:pt x="40369" y="0"/>
                  </a:lnTo>
                  <a:lnTo>
                    <a:pt x="39974" y="0"/>
                  </a:lnTo>
                  <a:lnTo>
                    <a:pt x="39579" y="53"/>
                  </a:lnTo>
                  <a:lnTo>
                    <a:pt x="39263" y="106"/>
                  </a:lnTo>
                  <a:lnTo>
                    <a:pt x="38868" y="158"/>
                  </a:lnTo>
                  <a:lnTo>
                    <a:pt x="38552" y="263"/>
                  </a:lnTo>
                  <a:lnTo>
                    <a:pt x="38157" y="316"/>
                  </a:lnTo>
                  <a:lnTo>
                    <a:pt x="37762" y="421"/>
                  </a:lnTo>
                  <a:lnTo>
                    <a:pt x="37367" y="526"/>
                  </a:lnTo>
                  <a:lnTo>
                    <a:pt x="37051" y="683"/>
                  </a:lnTo>
                  <a:lnTo>
                    <a:pt x="36656" y="789"/>
                  </a:lnTo>
                  <a:lnTo>
                    <a:pt x="36261" y="999"/>
                  </a:lnTo>
                  <a:lnTo>
                    <a:pt x="36103" y="1051"/>
                  </a:lnTo>
                  <a:lnTo>
                    <a:pt x="35945" y="1156"/>
                  </a:lnTo>
                  <a:lnTo>
                    <a:pt x="35708" y="1261"/>
                  </a:lnTo>
                  <a:lnTo>
                    <a:pt x="35550" y="1366"/>
                  </a:lnTo>
                  <a:lnTo>
                    <a:pt x="35313" y="1472"/>
                  </a:lnTo>
                  <a:lnTo>
                    <a:pt x="35155" y="1577"/>
                  </a:lnTo>
                  <a:lnTo>
                    <a:pt x="34997" y="1682"/>
                  </a:lnTo>
                  <a:lnTo>
                    <a:pt x="34839" y="1787"/>
                  </a:lnTo>
                  <a:lnTo>
                    <a:pt x="34602" y="1892"/>
                  </a:lnTo>
                  <a:lnTo>
                    <a:pt x="34444" y="2049"/>
                  </a:lnTo>
                  <a:lnTo>
                    <a:pt x="34286" y="2207"/>
                  </a:lnTo>
                  <a:lnTo>
                    <a:pt x="34128" y="2365"/>
                  </a:lnTo>
                  <a:lnTo>
                    <a:pt x="33891" y="2470"/>
                  </a:lnTo>
                  <a:lnTo>
                    <a:pt x="33733" y="2627"/>
                  </a:lnTo>
                  <a:lnTo>
                    <a:pt x="33575" y="2785"/>
                  </a:lnTo>
                  <a:lnTo>
                    <a:pt x="33417" y="2890"/>
                  </a:lnTo>
                  <a:lnTo>
                    <a:pt x="33259" y="3048"/>
                  </a:lnTo>
                  <a:lnTo>
                    <a:pt x="33101" y="3205"/>
                  </a:lnTo>
                  <a:lnTo>
                    <a:pt x="32943" y="3416"/>
                  </a:lnTo>
                  <a:lnTo>
                    <a:pt x="32785" y="3626"/>
                  </a:lnTo>
                  <a:lnTo>
                    <a:pt x="32548" y="3941"/>
                  </a:lnTo>
                  <a:lnTo>
                    <a:pt x="32232" y="4309"/>
                  </a:lnTo>
                  <a:lnTo>
                    <a:pt x="31916" y="4782"/>
                  </a:lnTo>
                  <a:lnTo>
                    <a:pt x="31600" y="5359"/>
                  </a:lnTo>
                  <a:lnTo>
                    <a:pt x="31126" y="5937"/>
                  </a:lnTo>
                  <a:lnTo>
                    <a:pt x="30731" y="6620"/>
                  </a:lnTo>
                  <a:lnTo>
                    <a:pt x="30336" y="7356"/>
                  </a:lnTo>
                  <a:lnTo>
                    <a:pt x="29862" y="8197"/>
                  </a:lnTo>
                  <a:lnTo>
                    <a:pt x="29388" y="9037"/>
                  </a:lnTo>
                  <a:lnTo>
                    <a:pt x="28914" y="9983"/>
                  </a:lnTo>
                  <a:lnTo>
                    <a:pt x="28361" y="10981"/>
                  </a:lnTo>
                  <a:lnTo>
                    <a:pt x="27809" y="11979"/>
                  </a:lnTo>
                  <a:lnTo>
                    <a:pt x="27256" y="13083"/>
                  </a:lnTo>
                  <a:lnTo>
                    <a:pt x="26703" y="14239"/>
                  </a:lnTo>
                  <a:lnTo>
                    <a:pt x="26150" y="15394"/>
                  </a:lnTo>
                  <a:lnTo>
                    <a:pt x="25597" y="16603"/>
                  </a:lnTo>
                  <a:lnTo>
                    <a:pt x="24965" y="17864"/>
                  </a:lnTo>
                  <a:lnTo>
                    <a:pt x="24333" y="19125"/>
                  </a:lnTo>
                  <a:lnTo>
                    <a:pt x="23622" y="20438"/>
                  </a:lnTo>
                  <a:lnTo>
                    <a:pt x="22990" y="21804"/>
                  </a:lnTo>
                  <a:lnTo>
                    <a:pt x="22358" y="23170"/>
                  </a:lnTo>
                  <a:lnTo>
                    <a:pt x="21647" y="24641"/>
                  </a:lnTo>
                  <a:lnTo>
                    <a:pt x="21015" y="26007"/>
                  </a:lnTo>
                  <a:lnTo>
                    <a:pt x="20383" y="27531"/>
                  </a:lnTo>
                  <a:lnTo>
                    <a:pt x="19672" y="28950"/>
                  </a:lnTo>
                  <a:lnTo>
                    <a:pt x="18961" y="30421"/>
                  </a:lnTo>
                  <a:lnTo>
                    <a:pt x="18250" y="31944"/>
                  </a:lnTo>
                  <a:lnTo>
                    <a:pt x="17539" y="33468"/>
                  </a:lnTo>
                  <a:lnTo>
                    <a:pt x="16828" y="34939"/>
                  </a:lnTo>
                  <a:lnTo>
                    <a:pt x="16196" y="36515"/>
                  </a:lnTo>
                  <a:lnTo>
                    <a:pt x="15485" y="38039"/>
                  </a:lnTo>
                  <a:lnTo>
                    <a:pt x="14853" y="39563"/>
                  </a:lnTo>
                  <a:lnTo>
                    <a:pt x="14142" y="41086"/>
                  </a:lnTo>
                  <a:lnTo>
                    <a:pt x="13431" y="42557"/>
                  </a:lnTo>
                  <a:lnTo>
                    <a:pt x="12720" y="44081"/>
                  </a:lnTo>
                  <a:lnTo>
                    <a:pt x="12088" y="45605"/>
                  </a:lnTo>
                  <a:lnTo>
                    <a:pt x="11377" y="47076"/>
                  </a:lnTo>
                  <a:lnTo>
                    <a:pt x="10666" y="48547"/>
                  </a:lnTo>
                  <a:lnTo>
                    <a:pt x="10034" y="50018"/>
                  </a:lnTo>
                  <a:lnTo>
                    <a:pt x="9481" y="51437"/>
                  </a:lnTo>
                  <a:lnTo>
                    <a:pt x="8770" y="52855"/>
                  </a:lnTo>
                  <a:lnTo>
                    <a:pt x="8138" y="54221"/>
                  </a:lnTo>
                  <a:lnTo>
                    <a:pt x="7585" y="55535"/>
                  </a:lnTo>
                  <a:lnTo>
                    <a:pt x="7032" y="56901"/>
                  </a:lnTo>
                  <a:lnTo>
                    <a:pt x="6400" y="58214"/>
                  </a:lnTo>
                  <a:lnTo>
                    <a:pt x="5847" y="59475"/>
                  </a:lnTo>
                  <a:lnTo>
                    <a:pt x="5294" y="60683"/>
                  </a:lnTo>
                  <a:lnTo>
                    <a:pt x="4820" y="61892"/>
                  </a:lnTo>
                  <a:lnTo>
                    <a:pt x="4346" y="62995"/>
                  </a:lnTo>
                  <a:lnTo>
                    <a:pt x="3872" y="64099"/>
                  </a:lnTo>
                  <a:lnTo>
                    <a:pt x="3398" y="65097"/>
                  </a:lnTo>
                  <a:lnTo>
                    <a:pt x="3003" y="66095"/>
                  </a:lnTo>
                  <a:lnTo>
                    <a:pt x="2529" y="67041"/>
                  </a:lnTo>
                  <a:lnTo>
                    <a:pt x="2213" y="67881"/>
                  </a:lnTo>
                  <a:lnTo>
                    <a:pt x="1818" y="68669"/>
                  </a:lnTo>
                  <a:lnTo>
                    <a:pt x="1502" y="69458"/>
                  </a:lnTo>
                  <a:lnTo>
                    <a:pt x="1186" y="70141"/>
                  </a:lnTo>
                  <a:lnTo>
                    <a:pt x="949" y="70771"/>
                  </a:lnTo>
                  <a:lnTo>
                    <a:pt x="633" y="71349"/>
                  </a:lnTo>
                  <a:lnTo>
                    <a:pt x="475" y="71822"/>
                  </a:lnTo>
                  <a:lnTo>
                    <a:pt x="238" y="72190"/>
                  </a:lnTo>
                  <a:lnTo>
                    <a:pt x="159" y="72557"/>
                  </a:lnTo>
                  <a:lnTo>
                    <a:pt x="1" y="72820"/>
                  </a:lnTo>
                  <a:lnTo>
                    <a:pt x="1" y="72978"/>
                  </a:lnTo>
                  <a:lnTo>
                    <a:pt x="3161" y="73556"/>
                  </a:lnTo>
                  <a:lnTo>
                    <a:pt x="3161" y="735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576675" y="2183000"/>
              <a:ext cx="671525" cy="440050"/>
            </a:xfrm>
            <a:custGeom>
              <a:avLst/>
              <a:gdLst/>
              <a:ahLst/>
              <a:cxnLst/>
              <a:rect l="0" t="0" r="0" b="0"/>
              <a:pathLst>
                <a:path w="26861" h="17602" extrusionOk="0">
                  <a:moveTo>
                    <a:pt x="10271" y="0"/>
                  </a:moveTo>
                  <a:lnTo>
                    <a:pt x="9955" y="53"/>
                  </a:lnTo>
                  <a:lnTo>
                    <a:pt x="9560" y="106"/>
                  </a:lnTo>
                  <a:lnTo>
                    <a:pt x="9244" y="158"/>
                  </a:lnTo>
                  <a:lnTo>
                    <a:pt x="8928" y="263"/>
                  </a:lnTo>
                  <a:lnTo>
                    <a:pt x="8612" y="316"/>
                  </a:lnTo>
                  <a:lnTo>
                    <a:pt x="8296" y="421"/>
                  </a:lnTo>
                  <a:lnTo>
                    <a:pt x="7980" y="473"/>
                  </a:lnTo>
                  <a:lnTo>
                    <a:pt x="7743" y="578"/>
                  </a:lnTo>
                  <a:lnTo>
                    <a:pt x="7348" y="684"/>
                  </a:lnTo>
                  <a:lnTo>
                    <a:pt x="7111" y="789"/>
                  </a:lnTo>
                  <a:lnTo>
                    <a:pt x="6795" y="841"/>
                  </a:lnTo>
                  <a:lnTo>
                    <a:pt x="6479" y="999"/>
                  </a:lnTo>
                  <a:lnTo>
                    <a:pt x="6242" y="1104"/>
                  </a:lnTo>
                  <a:lnTo>
                    <a:pt x="5926" y="1209"/>
                  </a:lnTo>
                  <a:lnTo>
                    <a:pt x="5689" y="1314"/>
                  </a:lnTo>
                  <a:lnTo>
                    <a:pt x="5452" y="1472"/>
                  </a:lnTo>
                  <a:lnTo>
                    <a:pt x="5136" y="1577"/>
                  </a:lnTo>
                  <a:lnTo>
                    <a:pt x="4899" y="1734"/>
                  </a:lnTo>
                  <a:lnTo>
                    <a:pt x="4662" y="1839"/>
                  </a:lnTo>
                  <a:lnTo>
                    <a:pt x="4425" y="1997"/>
                  </a:lnTo>
                  <a:lnTo>
                    <a:pt x="4188" y="2155"/>
                  </a:lnTo>
                  <a:lnTo>
                    <a:pt x="3951" y="2312"/>
                  </a:lnTo>
                  <a:lnTo>
                    <a:pt x="3714" y="2470"/>
                  </a:lnTo>
                  <a:lnTo>
                    <a:pt x="3477" y="2627"/>
                  </a:lnTo>
                  <a:lnTo>
                    <a:pt x="3319" y="2785"/>
                  </a:lnTo>
                  <a:lnTo>
                    <a:pt x="3082" y="2943"/>
                  </a:lnTo>
                  <a:lnTo>
                    <a:pt x="2845" y="3100"/>
                  </a:lnTo>
                  <a:lnTo>
                    <a:pt x="2687" y="3310"/>
                  </a:lnTo>
                  <a:lnTo>
                    <a:pt x="2450" y="3468"/>
                  </a:lnTo>
                  <a:lnTo>
                    <a:pt x="2292" y="3626"/>
                  </a:lnTo>
                  <a:lnTo>
                    <a:pt x="2134" y="3836"/>
                  </a:lnTo>
                  <a:lnTo>
                    <a:pt x="1976" y="4046"/>
                  </a:lnTo>
                  <a:lnTo>
                    <a:pt x="1818" y="4204"/>
                  </a:lnTo>
                  <a:lnTo>
                    <a:pt x="1660" y="4361"/>
                  </a:lnTo>
                  <a:lnTo>
                    <a:pt x="1502" y="4571"/>
                  </a:lnTo>
                  <a:lnTo>
                    <a:pt x="1344" y="4782"/>
                  </a:lnTo>
                  <a:lnTo>
                    <a:pt x="1186" y="4939"/>
                  </a:lnTo>
                  <a:lnTo>
                    <a:pt x="1107" y="5149"/>
                  </a:lnTo>
                  <a:lnTo>
                    <a:pt x="949" y="5360"/>
                  </a:lnTo>
                  <a:lnTo>
                    <a:pt x="870" y="5570"/>
                  </a:lnTo>
                  <a:lnTo>
                    <a:pt x="712" y="5727"/>
                  </a:lnTo>
                  <a:lnTo>
                    <a:pt x="633" y="5937"/>
                  </a:lnTo>
                  <a:lnTo>
                    <a:pt x="475" y="6148"/>
                  </a:lnTo>
                  <a:lnTo>
                    <a:pt x="475" y="6358"/>
                  </a:lnTo>
                  <a:lnTo>
                    <a:pt x="317" y="6568"/>
                  </a:lnTo>
                  <a:lnTo>
                    <a:pt x="317" y="6778"/>
                  </a:lnTo>
                  <a:lnTo>
                    <a:pt x="238" y="6988"/>
                  </a:lnTo>
                  <a:lnTo>
                    <a:pt x="159" y="7251"/>
                  </a:lnTo>
                  <a:lnTo>
                    <a:pt x="80" y="7461"/>
                  </a:lnTo>
                  <a:lnTo>
                    <a:pt x="80" y="7671"/>
                  </a:lnTo>
                  <a:lnTo>
                    <a:pt x="1" y="7881"/>
                  </a:lnTo>
                  <a:lnTo>
                    <a:pt x="1" y="8092"/>
                  </a:lnTo>
                  <a:lnTo>
                    <a:pt x="1" y="8302"/>
                  </a:lnTo>
                  <a:lnTo>
                    <a:pt x="1" y="8512"/>
                  </a:lnTo>
                  <a:lnTo>
                    <a:pt x="1" y="8775"/>
                  </a:lnTo>
                  <a:lnTo>
                    <a:pt x="1" y="8985"/>
                  </a:lnTo>
                  <a:lnTo>
                    <a:pt x="1" y="9195"/>
                  </a:lnTo>
                  <a:lnTo>
                    <a:pt x="1" y="9458"/>
                  </a:lnTo>
                  <a:lnTo>
                    <a:pt x="80" y="9668"/>
                  </a:lnTo>
                  <a:lnTo>
                    <a:pt x="159" y="9878"/>
                  </a:lnTo>
                  <a:lnTo>
                    <a:pt x="159" y="10088"/>
                  </a:lnTo>
                  <a:lnTo>
                    <a:pt x="238" y="10298"/>
                  </a:lnTo>
                  <a:lnTo>
                    <a:pt x="317" y="10561"/>
                  </a:lnTo>
                  <a:lnTo>
                    <a:pt x="396" y="10771"/>
                  </a:lnTo>
                  <a:lnTo>
                    <a:pt x="475" y="10981"/>
                  </a:lnTo>
                  <a:lnTo>
                    <a:pt x="554" y="11191"/>
                  </a:lnTo>
                  <a:lnTo>
                    <a:pt x="633" y="11402"/>
                  </a:lnTo>
                  <a:lnTo>
                    <a:pt x="791" y="11612"/>
                  </a:lnTo>
                  <a:lnTo>
                    <a:pt x="870" y="11822"/>
                  </a:lnTo>
                  <a:lnTo>
                    <a:pt x="1028" y="12032"/>
                  </a:lnTo>
                  <a:lnTo>
                    <a:pt x="1107" y="12242"/>
                  </a:lnTo>
                  <a:lnTo>
                    <a:pt x="1265" y="12452"/>
                  </a:lnTo>
                  <a:lnTo>
                    <a:pt x="1423" y="12610"/>
                  </a:lnTo>
                  <a:lnTo>
                    <a:pt x="1502" y="12820"/>
                  </a:lnTo>
                  <a:lnTo>
                    <a:pt x="1660" y="12978"/>
                  </a:lnTo>
                  <a:lnTo>
                    <a:pt x="1897" y="13188"/>
                  </a:lnTo>
                  <a:lnTo>
                    <a:pt x="2055" y="13398"/>
                  </a:lnTo>
                  <a:lnTo>
                    <a:pt x="2213" y="13556"/>
                  </a:lnTo>
                  <a:lnTo>
                    <a:pt x="2371" y="13766"/>
                  </a:lnTo>
                  <a:lnTo>
                    <a:pt x="2608" y="13923"/>
                  </a:lnTo>
                  <a:lnTo>
                    <a:pt x="2766" y="14134"/>
                  </a:lnTo>
                  <a:lnTo>
                    <a:pt x="3003" y="14291"/>
                  </a:lnTo>
                  <a:lnTo>
                    <a:pt x="3161" y="14396"/>
                  </a:lnTo>
                  <a:lnTo>
                    <a:pt x="3398" y="14606"/>
                  </a:lnTo>
                  <a:lnTo>
                    <a:pt x="3635" y="14764"/>
                  </a:lnTo>
                  <a:lnTo>
                    <a:pt x="3872" y="14922"/>
                  </a:lnTo>
                  <a:lnTo>
                    <a:pt x="4109" y="15079"/>
                  </a:lnTo>
                  <a:lnTo>
                    <a:pt x="4346" y="15237"/>
                  </a:lnTo>
                  <a:lnTo>
                    <a:pt x="4583" y="15395"/>
                  </a:lnTo>
                  <a:lnTo>
                    <a:pt x="4820" y="15500"/>
                  </a:lnTo>
                  <a:lnTo>
                    <a:pt x="5057" y="15657"/>
                  </a:lnTo>
                  <a:lnTo>
                    <a:pt x="5373" y="15815"/>
                  </a:lnTo>
                  <a:lnTo>
                    <a:pt x="5610" y="15920"/>
                  </a:lnTo>
                  <a:lnTo>
                    <a:pt x="5926" y="16078"/>
                  </a:lnTo>
                  <a:lnTo>
                    <a:pt x="6163" y="16183"/>
                  </a:lnTo>
                  <a:lnTo>
                    <a:pt x="6479" y="16340"/>
                  </a:lnTo>
                  <a:lnTo>
                    <a:pt x="6716" y="16393"/>
                  </a:lnTo>
                  <a:lnTo>
                    <a:pt x="7032" y="16498"/>
                  </a:lnTo>
                  <a:lnTo>
                    <a:pt x="7348" y="16603"/>
                  </a:lnTo>
                  <a:lnTo>
                    <a:pt x="7664" y="16708"/>
                  </a:lnTo>
                  <a:lnTo>
                    <a:pt x="7901" y="16813"/>
                  </a:lnTo>
                  <a:lnTo>
                    <a:pt x="8217" y="16866"/>
                  </a:lnTo>
                  <a:lnTo>
                    <a:pt x="8533" y="16971"/>
                  </a:lnTo>
                  <a:lnTo>
                    <a:pt x="8849" y="17076"/>
                  </a:lnTo>
                  <a:lnTo>
                    <a:pt x="9165" y="17128"/>
                  </a:lnTo>
                  <a:lnTo>
                    <a:pt x="9402" y="17181"/>
                  </a:lnTo>
                  <a:lnTo>
                    <a:pt x="9718" y="17233"/>
                  </a:lnTo>
                  <a:lnTo>
                    <a:pt x="10113" y="17338"/>
                  </a:lnTo>
                  <a:lnTo>
                    <a:pt x="10429" y="17338"/>
                  </a:lnTo>
                  <a:lnTo>
                    <a:pt x="10745" y="17391"/>
                  </a:lnTo>
                  <a:lnTo>
                    <a:pt x="11061" y="17444"/>
                  </a:lnTo>
                  <a:lnTo>
                    <a:pt x="11377" y="17496"/>
                  </a:lnTo>
                  <a:lnTo>
                    <a:pt x="11693" y="17496"/>
                  </a:lnTo>
                  <a:lnTo>
                    <a:pt x="12009" y="17549"/>
                  </a:lnTo>
                  <a:lnTo>
                    <a:pt x="12325" y="17549"/>
                  </a:lnTo>
                  <a:lnTo>
                    <a:pt x="12720" y="17601"/>
                  </a:lnTo>
                  <a:lnTo>
                    <a:pt x="13036" y="17601"/>
                  </a:lnTo>
                  <a:lnTo>
                    <a:pt x="13352" y="17601"/>
                  </a:lnTo>
                  <a:lnTo>
                    <a:pt x="13668" y="17601"/>
                  </a:lnTo>
                  <a:lnTo>
                    <a:pt x="13984" y="17601"/>
                  </a:lnTo>
                  <a:lnTo>
                    <a:pt x="14300" y="17549"/>
                  </a:lnTo>
                  <a:lnTo>
                    <a:pt x="14616" y="17549"/>
                  </a:lnTo>
                  <a:lnTo>
                    <a:pt x="14932" y="17549"/>
                  </a:lnTo>
                  <a:lnTo>
                    <a:pt x="15248" y="17496"/>
                  </a:lnTo>
                  <a:lnTo>
                    <a:pt x="15564" y="17444"/>
                  </a:lnTo>
                  <a:lnTo>
                    <a:pt x="15959" y="17444"/>
                  </a:lnTo>
                  <a:lnTo>
                    <a:pt x="16275" y="17391"/>
                  </a:lnTo>
                  <a:lnTo>
                    <a:pt x="16591" y="17391"/>
                  </a:lnTo>
                  <a:lnTo>
                    <a:pt x="16907" y="17286"/>
                  </a:lnTo>
                  <a:lnTo>
                    <a:pt x="17223" y="17233"/>
                  </a:lnTo>
                  <a:lnTo>
                    <a:pt x="17539" y="17128"/>
                  </a:lnTo>
                  <a:lnTo>
                    <a:pt x="17855" y="17076"/>
                  </a:lnTo>
                  <a:lnTo>
                    <a:pt x="18171" y="16971"/>
                  </a:lnTo>
                  <a:lnTo>
                    <a:pt x="18487" y="16918"/>
                  </a:lnTo>
                  <a:lnTo>
                    <a:pt x="18803" y="16813"/>
                  </a:lnTo>
                  <a:lnTo>
                    <a:pt x="19119" y="16761"/>
                  </a:lnTo>
                  <a:lnTo>
                    <a:pt x="19435" y="16603"/>
                  </a:lnTo>
                  <a:lnTo>
                    <a:pt x="19672" y="16550"/>
                  </a:lnTo>
                  <a:lnTo>
                    <a:pt x="19909" y="16393"/>
                  </a:lnTo>
                  <a:lnTo>
                    <a:pt x="20225" y="16340"/>
                  </a:lnTo>
                  <a:lnTo>
                    <a:pt x="20541" y="16183"/>
                  </a:lnTo>
                  <a:lnTo>
                    <a:pt x="20778" y="16078"/>
                  </a:lnTo>
                  <a:lnTo>
                    <a:pt x="21094" y="15972"/>
                  </a:lnTo>
                  <a:lnTo>
                    <a:pt x="21410" y="15867"/>
                  </a:lnTo>
                  <a:lnTo>
                    <a:pt x="21647" y="15710"/>
                  </a:lnTo>
                  <a:lnTo>
                    <a:pt x="21884" y="15552"/>
                  </a:lnTo>
                  <a:lnTo>
                    <a:pt x="22121" y="15395"/>
                  </a:lnTo>
                  <a:lnTo>
                    <a:pt x="22358" y="15289"/>
                  </a:lnTo>
                  <a:lnTo>
                    <a:pt x="22595" y="15132"/>
                  </a:lnTo>
                  <a:lnTo>
                    <a:pt x="22832" y="14974"/>
                  </a:lnTo>
                  <a:lnTo>
                    <a:pt x="23069" y="14817"/>
                  </a:lnTo>
                  <a:lnTo>
                    <a:pt x="23306" y="14659"/>
                  </a:lnTo>
                  <a:lnTo>
                    <a:pt x="23543" y="14501"/>
                  </a:lnTo>
                  <a:lnTo>
                    <a:pt x="23701" y="14344"/>
                  </a:lnTo>
                  <a:lnTo>
                    <a:pt x="23938" y="14134"/>
                  </a:lnTo>
                  <a:lnTo>
                    <a:pt x="24175" y="14029"/>
                  </a:lnTo>
                  <a:lnTo>
                    <a:pt x="24333" y="13818"/>
                  </a:lnTo>
                  <a:lnTo>
                    <a:pt x="24491" y="13661"/>
                  </a:lnTo>
                  <a:lnTo>
                    <a:pt x="24728" y="13503"/>
                  </a:lnTo>
                  <a:lnTo>
                    <a:pt x="24886" y="13346"/>
                  </a:lnTo>
                  <a:lnTo>
                    <a:pt x="25044" y="13135"/>
                  </a:lnTo>
                  <a:lnTo>
                    <a:pt x="25202" y="12925"/>
                  </a:lnTo>
                  <a:lnTo>
                    <a:pt x="25281" y="12715"/>
                  </a:lnTo>
                  <a:lnTo>
                    <a:pt x="25439" y="12557"/>
                  </a:lnTo>
                  <a:lnTo>
                    <a:pt x="25597" y="12347"/>
                  </a:lnTo>
                  <a:lnTo>
                    <a:pt x="25676" y="12137"/>
                  </a:lnTo>
                  <a:lnTo>
                    <a:pt x="25834" y="11927"/>
                  </a:lnTo>
                  <a:lnTo>
                    <a:pt x="25992" y="11769"/>
                  </a:lnTo>
                  <a:lnTo>
                    <a:pt x="26071" y="11507"/>
                  </a:lnTo>
                  <a:lnTo>
                    <a:pt x="26150" y="11349"/>
                  </a:lnTo>
                  <a:lnTo>
                    <a:pt x="26229" y="11086"/>
                  </a:lnTo>
                  <a:lnTo>
                    <a:pt x="26308" y="10929"/>
                  </a:lnTo>
                  <a:lnTo>
                    <a:pt x="26387" y="10719"/>
                  </a:lnTo>
                  <a:lnTo>
                    <a:pt x="26466" y="10508"/>
                  </a:lnTo>
                  <a:lnTo>
                    <a:pt x="26545" y="10298"/>
                  </a:lnTo>
                  <a:lnTo>
                    <a:pt x="26624" y="10141"/>
                  </a:lnTo>
                  <a:lnTo>
                    <a:pt x="26703" y="9878"/>
                  </a:lnTo>
                  <a:lnTo>
                    <a:pt x="26703" y="9668"/>
                  </a:lnTo>
                  <a:lnTo>
                    <a:pt x="26782" y="9458"/>
                  </a:lnTo>
                  <a:lnTo>
                    <a:pt x="26782" y="9247"/>
                  </a:lnTo>
                  <a:lnTo>
                    <a:pt x="26782" y="8985"/>
                  </a:lnTo>
                  <a:lnTo>
                    <a:pt x="26782" y="8775"/>
                  </a:lnTo>
                  <a:lnTo>
                    <a:pt x="26782" y="8564"/>
                  </a:lnTo>
                  <a:lnTo>
                    <a:pt x="26861" y="8354"/>
                  </a:lnTo>
                  <a:lnTo>
                    <a:pt x="26782" y="8092"/>
                  </a:lnTo>
                  <a:lnTo>
                    <a:pt x="26782" y="7881"/>
                  </a:lnTo>
                  <a:lnTo>
                    <a:pt x="26703" y="7671"/>
                  </a:lnTo>
                  <a:lnTo>
                    <a:pt x="26703" y="7461"/>
                  </a:lnTo>
                  <a:lnTo>
                    <a:pt x="26624" y="7198"/>
                  </a:lnTo>
                  <a:lnTo>
                    <a:pt x="26624" y="6988"/>
                  </a:lnTo>
                  <a:lnTo>
                    <a:pt x="26545" y="6778"/>
                  </a:lnTo>
                  <a:lnTo>
                    <a:pt x="26466" y="6568"/>
                  </a:lnTo>
                  <a:lnTo>
                    <a:pt x="26387" y="6410"/>
                  </a:lnTo>
                  <a:lnTo>
                    <a:pt x="26308" y="6305"/>
                  </a:lnTo>
                  <a:lnTo>
                    <a:pt x="26229" y="6148"/>
                  </a:lnTo>
                  <a:lnTo>
                    <a:pt x="26229" y="5990"/>
                  </a:lnTo>
                  <a:lnTo>
                    <a:pt x="26071" y="5727"/>
                  </a:lnTo>
                  <a:lnTo>
                    <a:pt x="25913" y="5465"/>
                  </a:lnTo>
                  <a:lnTo>
                    <a:pt x="25755" y="5307"/>
                  </a:lnTo>
                  <a:lnTo>
                    <a:pt x="25676" y="5149"/>
                  </a:lnTo>
                  <a:lnTo>
                    <a:pt x="25597" y="5044"/>
                  </a:lnTo>
                  <a:lnTo>
                    <a:pt x="25518" y="4887"/>
                  </a:lnTo>
                  <a:lnTo>
                    <a:pt x="25439" y="4729"/>
                  </a:lnTo>
                  <a:lnTo>
                    <a:pt x="25281" y="4624"/>
                  </a:lnTo>
                  <a:lnTo>
                    <a:pt x="25202" y="4466"/>
                  </a:lnTo>
                  <a:lnTo>
                    <a:pt x="25123" y="4361"/>
                  </a:lnTo>
                  <a:lnTo>
                    <a:pt x="24886" y="4204"/>
                  </a:lnTo>
                  <a:lnTo>
                    <a:pt x="24807" y="4046"/>
                  </a:lnTo>
                  <a:lnTo>
                    <a:pt x="24728" y="3888"/>
                  </a:lnTo>
                  <a:lnTo>
                    <a:pt x="24570" y="3783"/>
                  </a:lnTo>
                  <a:lnTo>
                    <a:pt x="24412" y="3626"/>
                  </a:lnTo>
                  <a:lnTo>
                    <a:pt x="24333" y="3468"/>
                  </a:lnTo>
                  <a:lnTo>
                    <a:pt x="24175" y="3363"/>
                  </a:lnTo>
                  <a:lnTo>
                    <a:pt x="24096" y="3258"/>
                  </a:lnTo>
                  <a:lnTo>
                    <a:pt x="23780" y="2995"/>
                  </a:lnTo>
                  <a:lnTo>
                    <a:pt x="23543" y="2785"/>
                  </a:lnTo>
                  <a:lnTo>
                    <a:pt x="23227" y="2575"/>
                  </a:lnTo>
                  <a:lnTo>
                    <a:pt x="22990" y="2417"/>
                  </a:lnTo>
                  <a:lnTo>
                    <a:pt x="20699" y="3941"/>
                  </a:lnTo>
                  <a:lnTo>
                    <a:pt x="20857" y="4046"/>
                  </a:lnTo>
                  <a:lnTo>
                    <a:pt x="21015" y="4204"/>
                  </a:lnTo>
                  <a:lnTo>
                    <a:pt x="21252" y="4361"/>
                  </a:lnTo>
                  <a:lnTo>
                    <a:pt x="21489" y="4571"/>
                  </a:lnTo>
                  <a:lnTo>
                    <a:pt x="21647" y="4729"/>
                  </a:lnTo>
                  <a:lnTo>
                    <a:pt x="21884" y="4939"/>
                  </a:lnTo>
                  <a:lnTo>
                    <a:pt x="22042" y="5149"/>
                  </a:lnTo>
                  <a:lnTo>
                    <a:pt x="22279" y="5412"/>
                  </a:lnTo>
                  <a:lnTo>
                    <a:pt x="22437" y="5570"/>
                  </a:lnTo>
                  <a:lnTo>
                    <a:pt x="22595" y="5832"/>
                  </a:lnTo>
                  <a:lnTo>
                    <a:pt x="22753" y="6043"/>
                  </a:lnTo>
                  <a:lnTo>
                    <a:pt x="22911" y="6253"/>
                  </a:lnTo>
                  <a:lnTo>
                    <a:pt x="22990" y="6463"/>
                  </a:lnTo>
                  <a:lnTo>
                    <a:pt x="23148" y="6673"/>
                  </a:lnTo>
                  <a:lnTo>
                    <a:pt x="23227" y="6883"/>
                  </a:lnTo>
                  <a:lnTo>
                    <a:pt x="23385" y="7093"/>
                  </a:lnTo>
                  <a:lnTo>
                    <a:pt x="23385" y="7251"/>
                  </a:lnTo>
                  <a:lnTo>
                    <a:pt x="23464" y="7409"/>
                  </a:lnTo>
                  <a:lnTo>
                    <a:pt x="23464" y="7566"/>
                  </a:lnTo>
                  <a:lnTo>
                    <a:pt x="23543" y="7724"/>
                  </a:lnTo>
                  <a:lnTo>
                    <a:pt x="23543" y="7881"/>
                  </a:lnTo>
                  <a:lnTo>
                    <a:pt x="23543" y="8092"/>
                  </a:lnTo>
                  <a:lnTo>
                    <a:pt x="23543" y="8249"/>
                  </a:lnTo>
                  <a:lnTo>
                    <a:pt x="23622" y="8407"/>
                  </a:lnTo>
                  <a:lnTo>
                    <a:pt x="23622" y="8564"/>
                  </a:lnTo>
                  <a:lnTo>
                    <a:pt x="23622" y="8722"/>
                  </a:lnTo>
                  <a:lnTo>
                    <a:pt x="23622" y="8880"/>
                  </a:lnTo>
                  <a:lnTo>
                    <a:pt x="23622" y="9090"/>
                  </a:lnTo>
                  <a:lnTo>
                    <a:pt x="23543" y="9247"/>
                  </a:lnTo>
                  <a:lnTo>
                    <a:pt x="23543" y="9405"/>
                  </a:lnTo>
                  <a:lnTo>
                    <a:pt x="23543" y="9563"/>
                  </a:lnTo>
                  <a:lnTo>
                    <a:pt x="23543" y="9773"/>
                  </a:lnTo>
                  <a:lnTo>
                    <a:pt x="23464" y="9930"/>
                  </a:lnTo>
                  <a:lnTo>
                    <a:pt x="23385" y="10036"/>
                  </a:lnTo>
                  <a:lnTo>
                    <a:pt x="23306" y="10193"/>
                  </a:lnTo>
                  <a:lnTo>
                    <a:pt x="23306" y="10351"/>
                  </a:lnTo>
                  <a:lnTo>
                    <a:pt x="23148" y="10508"/>
                  </a:lnTo>
                  <a:lnTo>
                    <a:pt x="23148" y="10666"/>
                  </a:lnTo>
                  <a:lnTo>
                    <a:pt x="22990" y="10824"/>
                  </a:lnTo>
                  <a:lnTo>
                    <a:pt x="22990" y="10981"/>
                  </a:lnTo>
                  <a:lnTo>
                    <a:pt x="22832" y="11139"/>
                  </a:lnTo>
                  <a:lnTo>
                    <a:pt x="22753" y="11296"/>
                  </a:lnTo>
                  <a:lnTo>
                    <a:pt x="22674" y="11454"/>
                  </a:lnTo>
                  <a:lnTo>
                    <a:pt x="22595" y="11612"/>
                  </a:lnTo>
                  <a:lnTo>
                    <a:pt x="22437" y="11717"/>
                  </a:lnTo>
                  <a:lnTo>
                    <a:pt x="22358" y="11874"/>
                  </a:lnTo>
                  <a:lnTo>
                    <a:pt x="22200" y="12032"/>
                  </a:lnTo>
                  <a:lnTo>
                    <a:pt x="22121" y="12190"/>
                  </a:lnTo>
                  <a:lnTo>
                    <a:pt x="21963" y="12295"/>
                  </a:lnTo>
                  <a:lnTo>
                    <a:pt x="21805" y="12452"/>
                  </a:lnTo>
                  <a:lnTo>
                    <a:pt x="21647" y="12557"/>
                  </a:lnTo>
                  <a:lnTo>
                    <a:pt x="21568" y="12715"/>
                  </a:lnTo>
                  <a:lnTo>
                    <a:pt x="21331" y="12820"/>
                  </a:lnTo>
                  <a:lnTo>
                    <a:pt x="21252" y="12978"/>
                  </a:lnTo>
                  <a:lnTo>
                    <a:pt x="21015" y="13083"/>
                  </a:lnTo>
                  <a:lnTo>
                    <a:pt x="20936" y="13240"/>
                  </a:lnTo>
                  <a:lnTo>
                    <a:pt x="20699" y="13346"/>
                  </a:lnTo>
                  <a:lnTo>
                    <a:pt x="20541" y="13451"/>
                  </a:lnTo>
                  <a:lnTo>
                    <a:pt x="20383" y="13556"/>
                  </a:lnTo>
                  <a:lnTo>
                    <a:pt x="20225" y="13713"/>
                  </a:lnTo>
                  <a:lnTo>
                    <a:pt x="19988" y="13818"/>
                  </a:lnTo>
                  <a:lnTo>
                    <a:pt x="19830" y="13923"/>
                  </a:lnTo>
                  <a:lnTo>
                    <a:pt x="19672" y="14029"/>
                  </a:lnTo>
                  <a:lnTo>
                    <a:pt x="19435" y="14134"/>
                  </a:lnTo>
                  <a:lnTo>
                    <a:pt x="19277" y="14239"/>
                  </a:lnTo>
                  <a:lnTo>
                    <a:pt x="19040" y="14291"/>
                  </a:lnTo>
                  <a:lnTo>
                    <a:pt x="18803" y="14344"/>
                  </a:lnTo>
                  <a:lnTo>
                    <a:pt x="18645" y="14501"/>
                  </a:lnTo>
                  <a:lnTo>
                    <a:pt x="18408" y="14554"/>
                  </a:lnTo>
                  <a:lnTo>
                    <a:pt x="18171" y="14606"/>
                  </a:lnTo>
                  <a:lnTo>
                    <a:pt x="17934" y="14712"/>
                  </a:lnTo>
                  <a:lnTo>
                    <a:pt x="17776" y="14817"/>
                  </a:lnTo>
                  <a:lnTo>
                    <a:pt x="17539" y="14869"/>
                  </a:lnTo>
                  <a:lnTo>
                    <a:pt x="17302" y="14922"/>
                  </a:lnTo>
                  <a:lnTo>
                    <a:pt x="17065" y="14974"/>
                  </a:lnTo>
                  <a:lnTo>
                    <a:pt x="16828" y="15027"/>
                  </a:lnTo>
                  <a:lnTo>
                    <a:pt x="16591" y="15079"/>
                  </a:lnTo>
                  <a:lnTo>
                    <a:pt x="16354" y="15132"/>
                  </a:lnTo>
                  <a:lnTo>
                    <a:pt x="16117" y="15184"/>
                  </a:lnTo>
                  <a:lnTo>
                    <a:pt x="15880" y="15289"/>
                  </a:lnTo>
                  <a:lnTo>
                    <a:pt x="15564" y="15289"/>
                  </a:lnTo>
                  <a:lnTo>
                    <a:pt x="15327" y="15342"/>
                  </a:lnTo>
                  <a:lnTo>
                    <a:pt x="15090" y="15342"/>
                  </a:lnTo>
                  <a:lnTo>
                    <a:pt x="14853" y="15395"/>
                  </a:lnTo>
                  <a:lnTo>
                    <a:pt x="14537" y="15395"/>
                  </a:lnTo>
                  <a:lnTo>
                    <a:pt x="14300" y="15395"/>
                  </a:lnTo>
                  <a:lnTo>
                    <a:pt x="14063" y="15395"/>
                  </a:lnTo>
                  <a:lnTo>
                    <a:pt x="13905" y="15447"/>
                  </a:lnTo>
                  <a:lnTo>
                    <a:pt x="13589" y="15447"/>
                  </a:lnTo>
                  <a:lnTo>
                    <a:pt x="13352" y="15447"/>
                  </a:lnTo>
                  <a:lnTo>
                    <a:pt x="13115" y="15447"/>
                  </a:lnTo>
                  <a:lnTo>
                    <a:pt x="12878" y="15447"/>
                  </a:lnTo>
                  <a:lnTo>
                    <a:pt x="12641" y="15395"/>
                  </a:lnTo>
                  <a:lnTo>
                    <a:pt x="12404" y="15395"/>
                  </a:lnTo>
                  <a:lnTo>
                    <a:pt x="12167" y="15395"/>
                  </a:lnTo>
                  <a:lnTo>
                    <a:pt x="11930" y="15395"/>
                  </a:lnTo>
                  <a:lnTo>
                    <a:pt x="11614" y="15342"/>
                  </a:lnTo>
                  <a:lnTo>
                    <a:pt x="11377" y="15289"/>
                  </a:lnTo>
                  <a:lnTo>
                    <a:pt x="11140" y="15237"/>
                  </a:lnTo>
                  <a:lnTo>
                    <a:pt x="10903" y="15237"/>
                  </a:lnTo>
                  <a:lnTo>
                    <a:pt x="10666" y="15184"/>
                  </a:lnTo>
                  <a:lnTo>
                    <a:pt x="10429" y="15132"/>
                  </a:lnTo>
                  <a:lnTo>
                    <a:pt x="10192" y="15079"/>
                  </a:lnTo>
                  <a:lnTo>
                    <a:pt x="9955" y="15027"/>
                  </a:lnTo>
                  <a:lnTo>
                    <a:pt x="9718" y="14974"/>
                  </a:lnTo>
                  <a:lnTo>
                    <a:pt x="9481" y="14922"/>
                  </a:lnTo>
                  <a:lnTo>
                    <a:pt x="9244" y="14817"/>
                  </a:lnTo>
                  <a:lnTo>
                    <a:pt x="9007" y="14764"/>
                  </a:lnTo>
                  <a:lnTo>
                    <a:pt x="8770" y="14712"/>
                  </a:lnTo>
                  <a:lnTo>
                    <a:pt x="8533" y="14606"/>
                  </a:lnTo>
                  <a:lnTo>
                    <a:pt x="8375" y="14554"/>
                  </a:lnTo>
                  <a:lnTo>
                    <a:pt x="8217" y="14501"/>
                  </a:lnTo>
                  <a:lnTo>
                    <a:pt x="7980" y="14344"/>
                  </a:lnTo>
                  <a:lnTo>
                    <a:pt x="7743" y="14291"/>
                  </a:lnTo>
                  <a:lnTo>
                    <a:pt x="7506" y="14134"/>
                  </a:lnTo>
                  <a:lnTo>
                    <a:pt x="7348" y="14081"/>
                  </a:lnTo>
                  <a:lnTo>
                    <a:pt x="7111" y="13923"/>
                  </a:lnTo>
                  <a:lnTo>
                    <a:pt x="6874" y="13871"/>
                  </a:lnTo>
                  <a:lnTo>
                    <a:pt x="6716" y="13766"/>
                  </a:lnTo>
                  <a:lnTo>
                    <a:pt x="6558" y="13661"/>
                  </a:lnTo>
                  <a:lnTo>
                    <a:pt x="6321" y="13503"/>
                  </a:lnTo>
                  <a:lnTo>
                    <a:pt x="6163" y="13398"/>
                  </a:lnTo>
                  <a:lnTo>
                    <a:pt x="5926" y="13293"/>
                  </a:lnTo>
                  <a:lnTo>
                    <a:pt x="5768" y="13188"/>
                  </a:lnTo>
                  <a:lnTo>
                    <a:pt x="5610" y="13030"/>
                  </a:lnTo>
                  <a:lnTo>
                    <a:pt x="5452" y="12925"/>
                  </a:lnTo>
                  <a:lnTo>
                    <a:pt x="5294" y="12768"/>
                  </a:lnTo>
                  <a:lnTo>
                    <a:pt x="5215" y="12662"/>
                  </a:lnTo>
                  <a:lnTo>
                    <a:pt x="5057" y="12505"/>
                  </a:lnTo>
                  <a:lnTo>
                    <a:pt x="4899" y="12400"/>
                  </a:lnTo>
                  <a:lnTo>
                    <a:pt x="4741" y="12242"/>
                  </a:lnTo>
                  <a:lnTo>
                    <a:pt x="4583" y="12085"/>
                  </a:lnTo>
                  <a:lnTo>
                    <a:pt x="4504" y="11927"/>
                  </a:lnTo>
                  <a:lnTo>
                    <a:pt x="4346" y="11822"/>
                  </a:lnTo>
                  <a:lnTo>
                    <a:pt x="4267" y="11664"/>
                  </a:lnTo>
                  <a:lnTo>
                    <a:pt x="4188" y="11507"/>
                  </a:lnTo>
                  <a:lnTo>
                    <a:pt x="4030" y="11349"/>
                  </a:lnTo>
                  <a:lnTo>
                    <a:pt x="3951" y="11191"/>
                  </a:lnTo>
                  <a:lnTo>
                    <a:pt x="3872" y="11034"/>
                  </a:lnTo>
                  <a:lnTo>
                    <a:pt x="3793" y="10876"/>
                  </a:lnTo>
                  <a:lnTo>
                    <a:pt x="3714" y="10719"/>
                  </a:lnTo>
                  <a:lnTo>
                    <a:pt x="3714" y="10561"/>
                  </a:lnTo>
                  <a:lnTo>
                    <a:pt x="3556" y="10403"/>
                  </a:lnTo>
                  <a:lnTo>
                    <a:pt x="3556" y="10298"/>
                  </a:lnTo>
                  <a:lnTo>
                    <a:pt x="3398" y="10141"/>
                  </a:lnTo>
                  <a:lnTo>
                    <a:pt x="3398" y="9930"/>
                  </a:lnTo>
                  <a:lnTo>
                    <a:pt x="3319" y="9773"/>
                  </a:lnTo>
                  <a:lnTo>
                    <a:pt x="3319" y="9563"/>
                  </a:lnTo>
                  <a:lnTo>
                    <a:pt x="3319" y="9405"/>
                  </a:lnTo>
                  <a:lnTo>
                    <a:pt x="3240" y="9247"/>
                  </a:lnTo>
                  <a:lnTo>
                    <a:pt x="3240" y="9090"/>
                  </a:lnTo>
                  <a:lnTo>
                    <a:pt x="3240" y="8932"/>
                  </a:lnTo>
                  <a:lnTo>
                    <a:pt x="3161" y="8722"/>
                  </a:lnTo>
                  <a:lnTo>
                    <a:pt x="3161" y="8564"/>
                  </a:lnTo>
                  <a:lnTo>
                    <a:pt x="3161" y="8407"/>
                  </a:lnTo>
                  <a:lnTo>
                    <a:pt x="3240" y="8249"/>
                  </a:lnTo>
                  <a:lnTo>
                    <a:pt x="3240" y="8039"/>
                  </a:lnTo>
                  <a:lnTo>
                    <a:pt x="3240" y="7881"/>
                  </a:lnTo>
                  <a:lnTo>
                    <a:pt x="3319" y="7724"/>
                  </a:lnTo>
                  <a:lnTo>
                    <a:pt x="3398" y="7566"/>
                  </a:lnTo>
                  <a:lnTo>
                    <a:pt x="3398" y="7409"/>
                  </a:lnTo>
                  <a:lnTo>
                    <a:pt x="3398" y="7251"/>
                  </a:lnTo>
                  <a:lnTo>
                    <a:pt x="3477" y="7093"/>
                  </a:lnTo>
                  <a:lnTo>
                    <a:pt x="3556" y="6936"/>
                  </a:lnTo>
                  <a:lnTo>
                    <a:pt x="3556" y="6778"/>
                  </a:lnTo>
                  <a:lnTo>
                    <a:pt x="3714" y="6620"/>
                  </a:lnTo>
                  <a:lnTo>
                    <a:pt x="3714" y="6463"/>
                  </a:lnTo>
                  <a:lnTo>
                    <a:pt x="3872" y="6305"/>
                  </a:lnTo>
                  <a:lnTo>
                    <a:pt x="3951" y="6148"/>
                  </a:lnTo>
                  <a:lnTo>
                    <a:pt x="4030" y="5990"/>
                  </a:lnTo>
                  <a:lnTo>
                    <a:pt x="4109" y="5832"/>
                  </a:lnTo>
                  <a:lnTo>
                    <a:pt x="4188" y="5675"/>
                  </a:lnTo>
                  <a:lnTo>
                    <a:pt x="4346" y="5570"/>
                  </a:lnTo>
                  <a:lnTo>
                    <a:pt x="4425" y="5412"/>
                  </a:lnTo>
                  <a:lnTo>
                    <a:pt x="4583" y="5307"/>
                  </a:lnTo>
                  <a:lnTo>
                    <a:pt x="4741" y="5149"/>
                  </a:lnTo>
                  <a:lnTo>
                    <a:pt x="4820" y="4992"/>
                  </a:lnTo>
                  <a:lnTo>
                    <a:pt x="4978" y="4834"/>
                  </a:lnTo>
                  <a:lnTo>
                    <a:pt x="5057" y="4729"/>
                  </a:lnTo>
                  <a:lnTo>
                    <a:pt x="5215" y="4571"/>
                  </a:lnTo>
                  <a:lnTo>
                    <a:pt x="5373" y="4466"/>
                  </a:lnTo>
                  <a:lnTo>
                    <a:pt x="5531" y="4309"/>
                  </a:lnTo>
                  <a:lnTo>
                    <a:pt x="5689" y="4204"/>
                  </a:lnTo>
                  <a:lnTo>
                    <a:pt x="5847" y="4099"/>
                  </a:lnTo>
                  <a:lnTo>
                    <a:pt x="6005" y="3941"/>
                  </a:lnTo>
                  <a:lnTo>
                    <a:pt x="6242" y="3836"/>
                  </a:lnTo>
                  <a:lnTo>
                    <a:pt x="6400" y="3731"/>
                  </a:lnTo>
                  <a:lnTo>
                    <a:pt x="6558" y="3626"/>
                  </a:lnTo>
                  <a:lnTo>
                    <a:pt x="6716" y="3521"/>
                  </a:lnTo>
                  <a:lnTo>
                    <a:pt x="6953" y="3416"/>
                  </a:lnTo>
                  <a:lnTo>
                    <a:pt x="7111" y="3310"/>
                  </a:lnTo>
                  <a:lnTo>
                    <a:pt x="7348" y="3205"/>
                  </a:lnTo>
                  <a:lnTo>
                    <a:pt x="7506" y="3100"/>
                  </a:lnTo>
                  <a:lnTo>
                    <a:pt x="7743" y="2995"/>
                  </a:lnTo>
                  <a:lnTo>
                    <a:pt x="7901" y="2890"/>
                  </a:lnTo>
                  <a:lnTo>
                    <a:pt x="8138" y="2838"/>
                  </a:lnTo>
                  <a:lnTo>
                    <a:pt x="8375" y="2733"/>
                  </a:lnTo>
                  <a:lnTo>
                    <a:pt x="8612" y="2680"/>
                  </a:lnTo>
                  <a:lnTo>
                    <a:pt x="8849" y="2575"/>
                  </a:lnTo>
                  <a:lnTo>
                    <a:pt x="9086" y="2522"/>
                  </a:lnTo>
                  <a:lnTo>
                    <a:pt x="9244" y="2470"/>
                  </a:lnTo>
                  <a:lnTo>
                    <a:pt x="9481" y="2365"/>
                  </a:lnTo>
                  <a:lnTo>
                    <a:pt x="9718" y="2312"/>
                  </a:lnTo>
                  <a:lnTo>
                    <a:pt x="9955" y="2260"/>
                  </a:lnTo>
                  <a:lnTo>
                    <a:pt x="10192" y="2207"/>
                  </a:lnTo>
                  <a:lnTo>
                    <a:pt x="10508" y="2155"/>
                  </a:lnTo>
                  <a:lnTo>
                    <a:pt x="10745" y="2102"/>
                  </a:lnTo>
                  <a:lnTo>
                    <a:pt x="11061" y="2102"/>
                  </a:lnTo>
                  <a:lnTo>
                    <a:pt x="10271" y="0"/>
                  </a:lnTo>
                  <a:lnTo>
                    <a:pt x="102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1214600" y="1300350"/>
              <a:ext cx="361450" cy="118225"/>
            </a:xfrm>
            <a:custGeom>
              <a:avLst/>
              <a:gdLst/>
              <a:ahLst/>
              <a:cxnLst/>
              <a:rect l="0" t="0" r="0" b="0"/>
              <a:pathLst>
                <a:path w="14458" h="4729" extrusionOk="0">
                  <a:moveTo>
                    <a:pt x="1" y="1997"/>
                  </a:moveTo>
                  <a:lnTo>
                    <a:pt x="13509" y="4729"/>
                  </a:lnTo>
                  <a:lnTo>
                    <a:pt x="14457" y="2680"/>
                  </a:lnTo>
                  <a:lnTo>
                    <a:pt x="870" y="0"/>
                  </a:lnTo>
                  <a:lnTo>
                    <a:pt x="1" y="1997"/>
                  </a:lnTo>
                  <a:lnTo>
                    <a:pt x="1" y="19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1236325" y="1982025"/>
              <a:ext cx="227150" cy="91975"/>
            </a:xfrm>
            <a:custGeom>
              <a:avLst/>
              <a:gdLst/>
              <a:ahLst/>
              <a:cxnLst/>
              <a:rect l="0" t="0" r="0" b="0"/>
              <a:pathLst>
                <a:path w="9086" h="3679" extrusionOk="0">
                  <a:moveTo>
                    <a:pt x="1" y="2050"/>
                  </a:moveTo>
                  <a:lnTo>
                    <a:pt x="8138" y="3679"/>
                  </a:lnTo>
                  <a:lnTo>
                    <a:pt x="9086" y="1630"/>
                  </a:lnTo>
                  <a:lnTo>
                    <a:pt x="949" y="1"/>
                  </a:lnTo>
                  <a:lnTo>
                    <a:pt x="1" y="2050"/>
                  </a:lnTo>
                  <a:lnTo>
                    <a:pt x="1" y="2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1331125" y="1771875"/>
              <a:ext cx="221225" cy="86725"/>
            </a:xfrm>
            <a:custGeom>
              <a:avLst/>
              <a:gdLst/>
              <a:ahLst/>
              <a:cxnLst/>
              <a:rect l="0" t="0" r="0" b="0"/>
              <a:pathLst>
                <a:path w="8849" h="3469" extrusionOk="0">
                  <a:moveTo>
                    <a:pt x="1" y="2102"/>
                  </a:moveTo>
                  <a:lnTo>
                    <a:pt x="8058" y="3468"/>
                  </a:lnTo>
                  <a:lnTo>
                    <a:pt x="8848" y="1367"/>
                  </a:lnTo>
                  <a:lnTo>
                    <a:pt x="712" y="1"/>
                  </a:lnTo>
                  <a:lnTo>
                    <a:pt x="1" y="2102"/>
                  </a:lnTo>
                  <a:lnTo>
                    <a:pt x="1" y="2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451600" y="1536775"/>
              <a:ext cx="203450" cy="84075"/>
            </a:xfrm>
            <a:custGeom>
              <a:avLst/>
              <a:gdLst/>
              <a:ahLst/>
              <a:cxnLst/>
              <a:rect l="0" t="0" r="0" b="0"/>
              <a:pathLst>
                <a:path w="8138" h="3363" extrusionOk="0">
                  <a:moveTo>
                    <a:pt x="1" y="2049"/>
                  </a:moveTo>
                  <a:lnTo>
                    <a:pt x="7268" y="3363"/>
                  </a:lnTo>
                  <a:lnTo>
                    <a:pt x="8137" y="1314"/>
                  </a:lnTo>
                  <a:lnTo>
                    <a:pt x="791" y="0"/>
                  </a:lnTo>
                  <a:lnTo>
                    <a:pt x="1" y="2049"/>
                  </a:lnTo>
                  <a:lnTo>
                    <a:pt x="1" y="20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581950" y="1264875"/>
              <a:ext cx="266650" cy="99850"/>
            </a:xfrm>
            <a:custGeom>
              <a:avLst/>
              <a:gdLst/>
              <a:ahLst/>
              <a:cxnLst/>
              <a:rect l="0" t="0" r="0" b="0"/>
              <a:pathLst>
                <a:path w="10666" h="3994" extrusionOk="0">
                  <a:moveTo>
                    <a:pt x="0" y="2102"/>
                  </a:moveTo>
                  <a:lnTo>
                    <a:pt x="9796" y="3993"/>
                  </a:lnTo>
                  <a:lnTo>
                    <a:pt x="10665" y="1944"/>
                  </a:lnTo>
                  <a:lnTo>
                    <a:pt x="948" y="0"/>
                  </a:lnTo>
                  <a:lnTo>
                    <a:pt x="0" y="2102"/>
                  </a:lnTo>
                  <a:lnTo>
                    <a:pt x="0" y="2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1706375" y="1029750"/>
              <a:ext cx="288375" cy="86725"/>
            </a:xfrm>
            <a:custGeom>
              <a:avLst/>
              <a:gdLst/>
              <a:ahLst/>
              <a:cxnLst/>
              <a:rect l="0" t="0" r="0" b="0"/>
              <a:pathLst>
                <a:path w="11535" h="3469" extrusionOk="0">
                  <a:moveTo>
                    <a:pt x="0" y="2102"/>
                  </a:moveTo>
                  <a:lnTo>
                    <a:pt x="10981" y="3468"/>
                  </a:lnTo>
                  <a:lnTo>
                    <a:pt x="11534" y="1367"/>
                  </a:lnTo>
                  <a:lnTo>
                    <a:pt x="553" y="1"/>
                  </a:lnTo>
                  <a:lnTo>
                    <a:pt x="0" y="2102"/>
                  </a:lnTo>
                  <a:lnTo>
                    <a:pt x="0" y="2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1852525" y="739475"/>
              <a:ext cx="331825" cy="73575"/>
            </a:xfrm>
            <a:custGeom>
              <a:avLst/>
              <a:gdLst/>
              <a:ahLst/>
              <a:cxnLst/>
              <a:rect l="0" t="0" r="0" b="0"/>
              <a:pathLst>
                <a:path w="13273" h="2943" extrusionOk="0">
                  <a:moveTo>
                    <a:pt x="0" y="2102"/>
                  </a:moveTo>
                  <a:lnTo>
                    <a:pt x="12956" y="2943"/>
                  </a:lnTo>
                  <a:lnTo>
                    <a:pt x="13272" y="789"/>
                  </a:lnTo>
                  <a:lnTo>
                    <a:pt x="316" y="1"/>
                  </a:lnTo>
                  <a:lnTo>
                    <a:pt x="0" y="2102"/>
                  </a:lnTo>
                  <a:lnTo>
                    <a:pt x="0" y="2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2239625" y="434750"/>
              <a:ext cx="339725" cy="235150"/>
            </a:xfrm>
            <a:custGeom>
              <a:avLst/>
              <a:gdLst/>
              <a:ahLst/>
              <a:cxnLst/>
              <a:rect l="0" t="0" r="0" b="0"/>
              <a:pathLst>
                <a:path w="13589" h="9406" extrusionOk="0">
                  <a:moveTo>
                    <a:pt x="9243" y="7251"/>
                  </a:moveTo>
                  <a:lnTo>
                    <a:pt x="9085" y="7198"/>
                  </a:lnTo>
                  <a:lnTo>
                    <a:pt x="8927" y="7198"/>
                  </a:lnTo>
                  <a:lnTo>
                    <a:pt x="8690" y="7146"/>
                  </a:lnTo>
                  <a:lnTo>
                    <a:pt x="8532" y="7146"/>
                  </a:lnTo>
                  <a:lnTo>
                    <a:pt x="8216" y="7041"/>
                  </a:lnTo>
                  <a:lnTo>
                    <a:pt x="7979" y="6988"/>
                  </a:lnTo>
                  <a:lnTo>
                    <a:pt x="7821" y="6936"/>
                  </a:lnTo>
                  <a:lnTo>
                    <a:pt x="7584" y="6831"/>
                  </a:lnTo>
                  <a:lnTo>
                    <a:pt x="7426" y="6778"/>
                  </a:lnTo>
                  <a:lnTo>
                    <a:pt x="7268" y="6726"/>
                  </a:lnTo>
                  <a:lnTo>
                    <a:pt x="7031" y="6621"/>
                  </a:lnTo>
                  <a:lnTo>
                    <a:pt x="6873" y="6515"/>
                  </a:lnTo>
                  <a:lnTo>
                    <a:pt x="6636" y="6410"/>
                  </a:lnTo>
                  <a:lnTo>
                    <a:pt x="6399" y="6305"/>
                  </a:lnTo>
                  <a:lnTo>
                    <a:pt x="6162" y="6148"/>
                  </a:lnTo>
                  <a:lnTo>
                    <a:pt x="5846" y="5990"/>
                  </a:lnTo>
                  <a:lnTo>
                    <a:pt x="5609" y="5885"/>
                  </a:lnTo>
                  <a:lnTo>
                    <a:pt x="5293" y="5675"/>
                  </a:lnTo>
                  <a:lnTo>
                    <a:pt x="4977" y="5517"/>
                  </a:lnTo>
                  <a:lnTo>
                    <a:pt x="4661" y="5307"/>
                  </a:lnTo>
                  <a:lnTo>
                    <a:pt x="4345" y="5097"/>
                  </a:lnTo>
                  <a:lnTo>
                    <a:pt x="4029" y="4939"/>
                  </a:lnTo>
                  <a:lnTo>
                    <a:pt x="3792" y="4782"/>
                  </a:lnTo>
                  <a:lnTo>
                    <a:pt x="3634" y="4624"/>
                  </a:lnTo>
                  <a:lnTo>
                    <a:pt x="3476" y="4519"/>
                  </a:lnTo>
                  <a:lnTo>
                    <a:pt x="3397" y="4414"/>
                  </a:lnTo>
                  <a:lnTo>
                    <a:pt x="3239" y="4204"/>
                  </a:lnTo>
                  <a:lnTo>
                    <a:pt x="3318" y="4151"/>
                  </a:lnTo>
                  <a:lnTo>
                    <a:pt x="3397" y="3941"/>
                  </a:lnTo>
                  <a:lnTo>
                    <a:pt x="3634" y="3783"/>
                  </a:lnTo>
                  <a:lnTo>
                    <a:pt x="3713" y="3731"/>
                  </a:lnTo>
                  <a:lnTo>
                    <a:pt x="3950" y="3626"/>
                  </a:lnTo>
                  <a:lnTo>
                    <a:pt x="4108" y="3573"/>
                  </a:lnTo>
                  <a:lnTo>
                    <a:pt x="4345" y="3468"/>
                  </a:lnTo>
                  <a:lnTo>
                    <a:pt x="4582" y="3416"/>
                  </a:lnTo>
                  <a:lnTo>
                    <a:pt x="4819" y="3311"/>
                  </a:lnTo>
                  <a:lnTo>
                    <a:pt x="5056" y="3258"/>
                  </a:lnTo>
                  <a:lnTo>
                    <a:pt x="5372" y="3153"/>
                  </a:lnTo>
                  <a:lnTo>
                    <a:pt x="5688" y="3100"/>
                  </a:lnTo>
                  <a:lnTo>
                    <a:pt x="6004" y="3048"/>
                  </a:lnTo>
                  <a:lnTo>
                    <a:pt x="6399" y="2943"/>
                  </a:lnTo>
                  <a:lnTo>
                    <a:pt x="6715" y="2890"/>
                  </a:lnTo>
                  <a:lnTo>
                    <a:pt x="7110" y="2838"/>
                  </a:lnTo>
                  <a:lnTo>
                    <a:pt x="7426" y="2733"/>
                  </a:lnTo>
                  <a:lnTo>
                    <a:pt x="7821" y="2680"/>
                  </a:lnTo>
                  <a:lnTo>
                    <a:pt x="8216" y="2628"/>
                  </a:lnTo>
                  <a:lnTo>
                    <a:pt x="8611" y="2522"/>
                  </a:lnTo>
                  <a:lnTo>
                    <a:pt x="9006" y="2470"/>
                  </a:lnTo>
                  <a:lnTo>
                    <a:pt x="9243" y="2470"/>
                  </a:lnTo>
                  <a:lnTo>
                    <a:pt x="9480" y="2417"/>
                  </a:lnTo>
                  <a:lnTo>
                    <a:pt x="9717" y="2417"/>
                  </a:lnTo>
                  <a:lnTo>
                    <a:pt x="9954" y="2417"/>
                  </a:lnTo>
                  <a:lnTo>
                    <a:pt x="10112" y="2365"/>
                  </a:lnTo>
                  <a:lnTo>
                    <a:pt x="10349" y="2312"/>
                  </a:lnTo>
                  <a:lnTo>
                    <a:pt x="10586" y="2312"/>
                  </a:lnTo>
                  <a:lnTo>
                    <a:pt x="10823" y="2312"/>
                  </a:lnTo>
                  <a:lnTo>
                    <a:pt x="10981" y="2260"/>
                  </a:lnTo>
                  <a:lnTo>
                    <a:pt x="11218" y="2260"/>
                  </a:lnTo>
                  <a:lnTo>
                    <a:pt x="11455" y="2207"/>
                  </a:lnTo>
                  <a:lnTo>
                    <a:pt x="11692" y="2207"/>
                  </a:lnTo>
                  <a:lnTo>
                    <a:pt x="11929" y="2207"/>
                  </a:lnTo>
                  <a:lnTo>
                    <a:pt x="12166" y="2207"/>
                  </a:lnTo>
                  <a:lnTo>
                    <a:pt x="12403" y="2155"/>
                  </a:lnTo>
                  <a:lnTo>
                    <a:pt x="12640" y="2155"/>
                  </a:lnTo>
                  <a:lnTo>
                    <a:pt x="12877" y="2155"/>
                  </a:lnTo>
                  <a:lnTo>
                    <a:pt x="13114" y="2155"/>
                  </a:lnTo>
                  <a:lnTo>
                    <a:pt x="13351" y="2155"/>
                  </a:lnTo>
                  <a:lnTo>
                    <a:pt x="13588" y="2155"/>
                  </a:lnTo>
                  <a:lnTo>
                    <a:pt x="13351" y="1"/>
                  </a:lnTo>
                  <a:lnTo>
                    <a:pt x="13035" y="1"/>
                  </a:lnTo>
                  <a:lnTo>
                    <a:pt x="12719" y="1"/>
                  </a:lnTo>
                  <a:lnTo>
                    <a:pt x="12403" y="53"/>
                  </a:lnTo>
                  <a:lnTo>
                    <a:pt x="12008" y="53"/>
                  </a:lnTo>
                  <a:lnTo>
                    <a:pt x="11613" y="53"/>
                  </a:lnTo>
                  <a:lnTo>
                    <a:pt x="11218" y="106"/>
                  </a:lnTo>
                  <a:lnTo>
                    <a:pt x="10981" y="106"/>
                  </a:lnTo>
                  <a:lnTo>
                    <a:pt x="10744" y="158"/>
                  </a:lnTo>
                  <a:lnTo>
                    <a:pt x="10507" y="158"/>
                  </a:lnTo>
                  <a:lnTo>
                    <a:pt x="10349" y="211"/>
                  </a:lnTo>
                  <a:lnTo>
                    <a:pt x="10033" y="211"/>
                  </a:lnTo>
                  <a:lnTo>
                    <a:pt x="9796" y="211"/>
                  </a:lnTo>
                  <a:lnTo>
                    <a:pt x="9559" y="263"/>
                  </a:lnTo>
                  <a:lnTo>
                    <a:pt x="9322" y="263"/>
                  </a:lnTo>
                  <a:lnTo>
                    <a:pt x="9085" y="316"/>
                  </a:lnTo>
                  <a:lnTo>
                    <a:pt x="8848" y="316"/>
                  </a:lnTo>
                  <a:lnTo>
                    <a:pt x="8611" y="368"/>
                  </a:lnTo>
                  <a:lnTo>
                    <a:pt x="8374" y="421"/>
                  </a:lnTo>
                  <a:lnTo>
                    <a:pt x="8058" y="421"/>
                  </a:lnTo>
                  <a:lnTo>
                    <a:pt x="7821" y="473"/>
                  </a:lnTo>
                  <a:lnTo>
                    <a:pt x="7584" y="526"/>
                  </a:lnTo>
                  <a:lnTo>
                    <a:pt x="7347" y="578"/>
                  </a:lnTo>
                  <a:lnTo>
                    <a:pt x="7110" y="578"/>
                  </a:lnTo>
                  <a:lnTo>
                    <a:pt x="6794" y="631"/>
                  </a:lnTo>
                  <a:lnTo>
                    <a:pt x="6557" y="684"/>
                  </a:lnTo>
                  <a:lnTo>
                    <a:pt x="6320" y="736"/>
                  </a:lnTo>
                  <a:lnTo>
                    <a:pt x="6083" y="789"/>
                  </a:lnTo>
                  <a:lnTo>
                    <a:pt x="5767" y="841"/>
                  </a:lnTo>
                  <a:lnTo>
                    <a:pt x="5530" y="894"/>
                  </a:lnTo>
                  <a:lnTo>
                    <a:pt x="5293" y="946"/>
                  </a:lnTo>
                  <a:lnTo>
                    <a:pt x="4977" y="946"/>
                  </a:lnTo>
                  <a:lnTo>
                    <a:pt x="4740" y="1051"/>
                  </a:lnTo>
                  <a:lnTo>
                    <a:pt x="4503" y="1104"/>
                  </a:lnTo>
                  <a:lnTo>
                    <a:pt x="4266" y="1156"/>
                  </a:lnTo>
                  <a:lnTo>
                    <a:pt x="4029" y="1209"/>
                  </a:lnTo>
                  <a:lnTo>
                    <a:pt x="3792" y="1314"/>
                  </a:lnTo>
                  <a:lnTo>
                    <a:pt x="3555" y="1314"/>
                  </a:lnTo>
                  <a:lnTo>
                    <a:pt x="3318" y="1419"/>
                  </a:lnTo>
                  <a:lnTo>
                    <a:pt x="3081" y="1524"/>
                  </a:lnTo>
                  <a:lnTo>
                    <a:pt x="2844" y="1577"/>
                  </a:lnTo>
                  <a:lnTo>
                    <a:pt x="2686" y="1629"/>
                  </a:lnTo>
                  <a:lnTo>
                    <a:pt x="2449" y="1734"/>
                  </a:lnTo>
                  <a:lnTo>
                    <a:pt x="2212" y="1839"/>
                  </a:lnTo>
                  <a:lnTo>
                    <a:pt x="2054" y="1892"/>
                  </a:lnTo>
                  <a:lnTo>
                    <a:pt x="1896" y="1997"/>
                  </a:lnTo>
                  <a:lnTo>
                    <a:pt x="1738" y="2050"/>
                  </a:lnTo>
                  <a:lnTo>
                    <a:pt x="1343" y="2260"/>
                  </a:lnTo>
                  <a:lnTo>
                    <a:pt x="1106" y="2470"/>
                  </a:lnTo>
                  <a:lnTo>
                    <a:pt x="790" y="2680"/>
                  </a:lnTo>
                  <a:lnTo>
                    <a:pt x="553" y="2890"/>
                  </a:lnTo>
                  <a:lnTo>
                    <a:pt x="395" y="3100"/>
                  </a:lnTo>
                  <a:lnTo>
                    <a:pt x="237" y="3363"/>
                  </a:lnTo>
                  <a:lnTo>
                    <a:pt x="158" y="3468"/>
                  </a:lnTo>
                  <a:lnTo>
                    <a:pt x="79" y="3626"/>
                  </a:lnTo>
                  <a:lnTo>
                    <a:pt x="0" y="3783"/>
                  </a:lnTo>
                  <a:lnTo>
                    <a:pt x="0" y="3941"/>
                  </a:lnTo>
                  <a:lnTo>
                    <a:pt x="0" y="4099"/>
                  </a:lnTo>
                  <a:lnTo>
                    <a:pt x="0" y="4309"/>
                  </a:lnTo>
                  <a:lnTo>
                    <a:pt x="0" y="4466"/>
                  </a:lnTo>
                  <a:lnTo>
                    <a:pt x="158" y="4677"/>
                  </a:lnTo>
                  <a:lnTo>
                    <a:pt x="158" y="4887"/>
                  </a:lnTo>
                  <a:lnTo>
                    <a:pt x="316" y="5097"/>
                  </a:lnTo>
                  <a:lnTo>
                    <a:pt x="395" y="5254"/>
                  </a:lnTo>
                  <a:lnTo>
                    <a:pt x="632" y="5517"/>
                  </a:lnTo>
                  <a:lnTo>
                    <a:pt x="790" y="5675"/>
                  </a:lnTo>
                  <a:lnTo>
                    <a:pt x="1106" y="5937"/>
                  </a:lnTo>
                  <a:lnTo>
                    <a:pt x="1185" y="6043"/>
                  </a:lnTo>
                  <a:lnTo>
                    <a:pt x="1343" y="6148"/>
                  </a:lnTo>
                  <a:lnTo>
                    <a:pt x="1501" y="6253"/>
                  </a:lnTo>
                  <a:lnTo>
                    <a:pt x="1738" y="6410"/>
                  </a:lnTo>
                  <a:lnTo>
                    <a:pt x="2054" y="6621"/>
                  </a:lnTo>
                  <a:lnTo>
                    <a:pt x="2291" y="6778"/>
                  </a:lnTo>
                  <a:lnTo>
                    <a:pt x="2528" y="6936"/>
                  </a:lnTo>
                  <a:lnTo>
                    <a:pt x="2844" y="7146"/>
                  </a:lnTo>
                  <a:lnTo>
                    <a:pt x="3081" y="7304"/>
                  </a:lnTo>
                  <a:lnTo>
                    <a:pt x="3397" y="7461"/>
                  </a:lnTo>
                  <a:lnTo>
                    <a:pt x="3634" y="7619"/>
                  </a:lnTo>
                  <a:lnTo>
                    <a:pt x="3950" y="7776"/>
                  </a:lnTo>
                  <a:lnTo>
                    <a:pt x="4187" y="7881"/>
                  </a:lnTo>
                  <a:lnTo>
                    <a:pt x="4503" y="8039"/>
                  </a:lnTo>
                  <a:lnTo>
                    <a:pt x="4740" y="8144"/>
                  </a:lnTo>
                  <a:lnTo>
                    <a:pt x="4977" y="8302"/>
                  </a:lnTo>
                  <a:lnTo>
                    <a:pt x="5214" y="8407"/>
                  </a:lnTo>
                  <a:lnTo>
                    <a:pt x="5451" y="8512"/>
                  </a:lnTo>
                  <a:lnTo>
                    <a:pt x="5688" y="8617"/>
                  </a:lnTo>
                  <a:lnTo>
                    <a:pt x="6004" y="8722"/>
                  </a:lnTo>
                  <a:lnTo>
                    <a:pt x="6162" y="8775"/>
                  </a:lnTo>
                  <a:lnTo>
                    <a:pt x="6399" y="8880"/>
                  </a:lnTo>
                  <a:lnTo>
                    <a:pt x="6636" y="8932"/>
                  </a:lnTo>
                  <a:lnTo>
                    <a:pt x="6873" y="9037"/>
                  </a:lnTo>
                  <a:lnTo>
                    <a:pt x="7110" y="9090"/>
                  </a:lnTo>
                  <a:lnTo>
                    <a:pt x="7268" y="9142"/>
                  </a:lnTo>
                  <a:lnTo>
                    <a:pt x="7505" y="9195"/>
                  </a:lnTo>
                  <a:lnTo>
                    <a:pt x="7742" y="9247"/>
                  </a:lnTo>
                  <a:lnTo>
                    <a:pt x="8137" y="9300"/>
                  </a:lnTo>
                  <a:lnTo>
                    <a:pt x="8532" y="9353"/>
                  </a:lnTo>
                  <a:lnTo>
                    <a:pt x="8927" y="9353"/>
                  </a:lnTo>
                  <a:lnTo>
                    <a:pt x="9401" y="9405"/>
                  </a:lnTo>
                  <a:lnTo>
                    <a:pt x="9559" y="9353"/>
                  </a:lnTo>
                  <a:lnTo>
                    <a:pt x="9796" y="9353"/>
                  </a:lnTo>
                  <a:lnTo>
                    <a:pt x="10033" y="9300"/>
                  </a:lnTo>
                  <a:lnTo>
                    <a:pt x="10191" y="9300"/>
                  </a:lnTo>
                  <a:lnTo>
                    <a:pt x="10507" y="9195"/>
                  </a:lnTo>
                  <a:lnTo>
                    <a:pt x="10823" y="9090"/>
                  </a:lnTo>
                  <a:lnTo>
                    <a:pt x="11060" y="8985"/>
                  </a:lnTo>
                  <a:lnTo>
                    <a:pt x="11218" y="8880"/>
                  </a:lnTo>
                  <a:lnTo>
                    <a:pt x="11376" y="8827"/>
                  </a:lnTo>
                  <a:lnTo>
                    <a:pt x="11455" y="8775"/>
                  </a:lnTo>
                  <a:lnTo>
                    <a:pt x="8927" y="7409"/>
                  </a:lnTo>
                  <a:lnTo>
                    <a:pt x="9085" y="7251"/>
                  </a:lnTo>
                  <a:lnTo>
                    <a:pt x="9243" y="7251"/>
                  </a:lnTo>
                  <a:lnTo>
                    <a:pt x="9243" y="7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754425" y="1897975"/>
              <a:ext cx="225175" cy="93275"/>
            </a:xfrm>
            <a:custGeom>
              <a:avLst/>
              <a:gdLst/>
              <a:ahLst/>
              <a:cxnLst/>
              <a:rect l="0" t="0" r="0" b="0"/>
              <a:pathLst>
                <a:path w="9007" h="3731" extrusionOk="0">
                  <a:moveTo>
                    <a:pt x="9007" y="1682"/>
                  </a:moveTo>
                  <a:lnTo>
                    <a:pt x="949" y="0"/>
                  </a:lnTo>
                  <a:lnTo>
                    <a:pt x="1" y="2049"/>
                  </a:lnTo>
                  <a:lnTo>
                    <a:pt x="8059" y="3731"/>
                  </a:lnTo>
                  <a:lnTo>
                    <a:pt x="9007" y="1682"/>
                  </a:lnTo>
                  <a:lnTo>
                    <a:pt x="9007" y="16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857125" y="1685200"/>
              <a:ext cx="223200" cy="97200"/>
            </a:xfrm>
            <a:custGeom>
              <a:avLst/>
              <a:gdLst/>
              <a:ahLst/>
              <a:cxnLst/>
              <a:rect l="0" t="0" r="0" b="0"/>
              <a:pathLst>
                <a:path w="8928" h="3888" extrusionOk="0">
                  <a:moveTo>
                    <a:pt x="8928" y="1891"/>
                  </a:moveTo>
                  <a:lnTo>
                    <a:pt x="1107" y="0"/>
                  </a:lnTo>
                  <a:lnTo>
                    <a:pt x="1" y="1997"/>
                  </a:lnTo>
                  <a:lnTo>
                    <a:pt x="7901" y="3888"/>
                  </a:lnTo>
                  <a:lnTo>
                    <a:pt x="8928" y="1891"/>
                  </a:lnTo>
                  <a:lnTo>
                    <a:pt x="8928" y="1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973650" y="1450075"/>
              <a:ext cx="205425" cy="91975"/>
            </a:xfrm>
            <a:custGeom>
              <a:avLst/>
              <a:gdLst/>
              <a:ahLst/>
              <a:cxnLst/>
              <a:rect l="0" t="0" r="0" b="0"/>
              <a:pathLst>
                <a:path w="8217" h="3679" extrusionOk="0">
                  <a:moveTo>
                    <a:pt x="8217" y="1629"/>
                  </a:moveTo>
                  <a:lnTo>
                    <a:pt x="1028" y="1"/>
                  </a:lnTo>
                  <a:lnTo>
                    <a:pt x="1" y="2050"/>
                  </a:lnTo>
                  <a:lnTo>
                    <a:pt x="7190" y="3678"/>
                  </a:lnTo>
                  <a:lnTo>
                    <a:pt x="8217" y="1629"/>
                  </a:lnTo>
                  <a:lnTo>
                    <a:pt x="8217" y="16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1196825" y="656725"/>
              <a:ext cx="335775" cy="97225"/>
            </a:xfrm>
            <a:custGeom>
              <a:avLst/>
              <a:gdLst/>
              <a:ahLst/>
              <a:cxnLst/>
              <a:rect l="0" t="0" r="0" b="0"/>
              <a:pathLst>
                <a:path w="13431" h="3889" extrusionOk="0">
                  <a:moveTo>
                    <a:pt x="13430" y="1787"/>
                  </a:moveTo>
                  <a:lnTo>
                    <a:pt x="633" y="1"/>
                  </a:lnTo>
                  <a:lnTo>
                    <a:pt x="1" y="2050"/>
                  </a:lnTo>
                  <a:lnTo>
                    <a:pt x="12798" y="3889"/>
                  </a:lnTo>
                  <a:lnTo>
                    <a:pt x="13430" y="1787"/>
                  </a:lnTo>
                  <a:lnTo>
                    <a:pt x="13430" y="17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1151400" y="914175"/>
              <a:ext cx="250850" cy="68325"/>
            </a:xfrm>
            <a:custGeom>
              <a:avLst/>
              <a:gdLst/>
              <a:ahLst/>
              <a:cxnLst/>
              <a:rect l="0" t="0" r="0" b="0"/>
              <a:pathLst>
                <a:path w="10034" h="2733" extrusionOk="0">
                  <a:moveTo>
                    <a:pt x="10034" y="578"/>
                  </a:moveTo>
                  <a:lnTo>
                    <a:pt x="317" y="0"/>
                  </a:lnTo>
                  <a:lnTo>
                    <a:pt x="1" y="2155"/>
                  </a:lnTo>
                  <a:lnTo>
                    <a:pt x="9718" y="2732"/>
                  </a:lnTo>
                  <a:lnTo>
                    <a:pt x="10034" y="578"/>
                  </a:lnTo>
                  <a:lnTo>
                    <a:pt x="10034" y="5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1056600" y="1205775"/>
              <a:ext cx="225175" cy="73575"/>
            </a:xfrm>
            <a:custGeom>
              <a:avLst/>
              <a:gdLst/>
              <a:ahLst/>
              <a:cxnLst/>
              <a:rect l="0" t="0" r="0" b="0"/>
              <a:pathLst>
                <a:path w="9007" h="2943" extrusionOk="0">
                  <a:moveTo>
                    <a:pt x="9007" y="841"/>
                  </a:moveTo>
                  <a:lnTo>
                    <a:pt x="475" y="0"/>
                  </a:lnTo>
                  <a:lnTo>
                    <a:pt x="1" y="2102"/>
                  </a:lnTo>
                  <a:lnTo>
                    <a:pt x="8533" y="2942"/>
                  </a:lnTo>
                  <a:lnTo>
                    <a:pt x="9007" y="841"/>
                  </a:lnTo>
                  <a:lnTo>
                    <a:pt x="9007" y="8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72" name="Shape 672"/>
          <p:cNvGrpSpPr/>
          <p:nvPr/>
        </p:nvGrpSpPr>
        <p:grpSpPr>
          <a:xfrm>
            <a:off x="2979107" y="5422988"/>
            <a:ext cx="954001" cy="910227"/>
            <a:chOff x="22675" y="41525"/>
            <a:chExt cx="2960325" cy="2955525"/>
          </a:xfrm>
        </p:grpSpPr>
        <p:sp>
          <p:nvSpPr>
            <p:cNvPr id="673" name="Shape 673"/>
            <p:cNvSpPr/>
            <p:nvPr/>
          </p:nvSpPr>
          <p:spPr>
            <a:xfrm>
              <a:off x="351600" y="540050"/>
              <a:ext cx="187175" cy="290825"/>
            </a:xfrm>
            <a:custGeom>
              <a:avLst/>
              <a:gdLst/>
              <a:ahLst/>
              <a:cxnLst/>
              <a:rect l="0" t="0" r="0" b="0"/>
              <a:pathLst>
                <a:path w="7487" h="11633" extrusionOk="0">
                  <a:moveTo>
                    <a:pt x="3743" y="0"/>
                  </a:moveTo>
                  <a:lnTo>
                    <a:pt x="2949" y="119"/>
                  </a:lnTo>
                  <a:lnTo>
                    <a:pt x="2269" y="356"/>
                  </a:lnTo>
                  <a:lnTo>
                    <a:pt x="1702" y="713"/>
                  </a:lnTo>
                  <a:lnTo>
                    <a:pt x="1134" y="1187"/>
                  </a:lnTo>
                  <a:lnTo>
                    <a:pt x="681" y="1781"/>
                  </a:lnTo>
                  <a:lnTo>
                    <a:pt x="341" y="2374"/>
                  </a:lnTo>
                  <a:lnTo>
                    <a:pt x="114" y="3086"/>
                  </a:lnTo>
                  <a:lnTo>
                    <a:pt x="0" y="3917"/>
                  </a:lnTo>
                  <a:lnTo>
                    <a:pt x="0" y="7716"/>
                  </a:lnTo>
                  <a:lnTo>
                    <a:pt x="114" y="8546"/>
                  </a:lnTo>
                  <a:lnTo>
                    <a:pt x="341" y="9259"/>
                  </a:lnTo>
                  <a:lnTo>
                    <a:pt x="681" y="9852"/>
                  </a:lnTo>
                  <a:lnTo>
                    <a:pt x="1134" y="10445"/>
                  </a:lnTo>
                  <a:lnTo>
                    <a:pt x="1702" y="10920"/>
                  </a:lnTo>
                  <a:lnTo>
                    <a:pt x="2269" y="11276"/>
                  </a:lnTo>
                  <a:lnTo>
                    <a:pt x="2949" y="11514"/>
                  </a:lnTo>
                  <a:lnTo>
                    <a:pt x="3743" y="11632"/>
                  </a:lnTo>
                  <a:lnTo>
                    <a:pt x="4537" y="11514"/>
                  </a:lnTo>
                  <a:lnTo>
                    <a:pt x="5218" y="11276"/>
                  </a:lnTo>
                  <a:lnTo>
                    <a:pt x="5898" y="10920"/>
                  </a:lnTo>
                  <a:lnTo>
                    <a:pt x="6465" y="10445"/>
                  </a:lnTo>
                  <a:lnTo>
                    <a:pt x="6919" y="9852"/>
                  </a:lnTo>
                  <a:lnTo>
                    <a:pt x="7259" y="9259"/>
                  </a:lnTo>
                  <a:lnTo>
                    <a:pt x="7373" y="8546"/>
                  </a:lnTo>
                  <a:lnTo>
                    <a:pt x="7486" y="7716"/>
                  </a:lnTo>
                  <a:lnTo>
                    <a:pt x="7486" y="3917"/>
                  </a:lnTo>
                  <a:lnTo>
                    <a:pt x="7373" y="3086"/>
                  </a:lnTo>
                  <a:lnTo>
                    <a:pt x="7259" y="2374"/>
                  </a:lnTo>
                  <a:lnTo>
                    <a:pt x="6919" y="1781"/>
                  </a:lnTo>
                  <a:lnTo>
                    <a:pt x="6465" y="1187"/>
                  </a:lnTo>
                  <a:lnTo>
                    <a:pt x="5898" y="713"/>
                  </a:lnTo>
                  <a:lnTo>
                    <a:pt x="5218" y="356"/>
                  </a:lnTo>
                  <a:lnTo>
                    <a:pt x="4537" y="119"/>
                  </a:lnTo>
                  <a:lnTo>
                    <a:pt x="37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589775" y="566750"/>
              <a:ext cx="187175" cy="290825"/>
            </a:xfrm>
            <a:custGeom>
              <a:avLst/>
              <a:gdLst/>
              <a:ahLst/>
              <a:cxnLst/>
              <a:rect l="0" t="0" r="0" b="0"/>
              <a:pathLst>
                <a:path w="7487" h="11633" extrusionOk="0">
                  <a:moveTo>
                    <a:pt x="3744" y="1"/>
                  </a:moveTo>
                  <a:lnTo>
                    <a:pt x="2950" y="119"/>
                  </a:lnTo>
                  <a:lnTo>
                    <a:pt x="2269" y="357"/>
                  </a:lnTo>
                  <a:lnTo>
                    <a:pt x="1702" y="713"/>
                  </a:lnTo>
                  <a:lnTo>
                    <a:pt x="1135" y="1188"/>
                  </a:lnTo>
                  <a:lnTo>
                    <a:pt x="681" y="1781"/>
                  </a:lnTo>
                  <a:lnTo>
                    <a:pt x="341" y="2375"/>
                  </a:lnTo>
                  <a:lnTo>
                    <a:pt x="114" y="3087"/>
                  </a:lnTo>
                  <a:lnTo>
                    <a:pt x="1" y="3918"/>
                  </a:lnTo>
                  <a:lnTo>
                    <a:pt x="1" y="7716"/>
                  </a:lnTo>
                  <a:lnTo>
                    <a:pt x="114" y="8547"/>
                  </a:lnTo>
                  <a:lnTo>
                    <a:pt x="341" y="9259"/>
                  </a:lnTo>
                  <a:lnTo>
                    <a:pt x="681" y="9852"/>
                  </a:lnTo>
                  <a:lnTo>
                    <a:pt x="1135" y="10446"/>
                  </a:lnTo>
                  <a:lnTo>
                    <a:pt x="1702" y="10921"/>
                  </a:lnTo>
                  <a:lnTo>
                    <a:pt x="2269" y="11277"/>
                  </a:lnTo>
                  <a:lnTo>
                    <a:pt x="2950" y="11514"/>
                  </a:lnTo>
                  <a:lnTo>
                    <a:pt x="3744" y="11633"/>
                  </a:lnTo>
                  <a:lnTo>
                    <a:pt x="4538" y="11514"/>
                  </a:lnTo>
                  <a:lnTo>
                    <a:pt x="5218" y="11277"/>
                  </a:lnTo>
                  <a:lnTo>
                    <a:pt x="5899" y="10921"/>
                  </a:lnTo>
                  <a:lnTo>
                    <a:pt x="6466" y="10446"/>
                  </a:lnTo>
                  <a:lnTo>
                    <a:pt x="6919" y="9852"/>
                  </a:lnTo>
                  <a:lnTo>
                    <a:pt x="7260" y="9259"/>
                  </a:lnTo>
                  <a:lnTo>
                    <a:pt x="7373" y="8547"/>
                  </a:lnTo>
                  <a:lnTo>
                    <a:pt x="7487" y="7716"/>
                  </a:lnTo>
                  <a:lnTo>
                    <a:pt x="7487" y="3918"/>
                  </a:lnTo>
                  <a:lnTo>
                    <a:pt x="7373" y="3087"/>
                  </a:lnTo>
                  <a:lnTo>
                    <a:pt x="7260" y="2375"/>
                  </a:lnTo>
                  <a:lnTo>
                    <a:pt x="6919" y="1781"/>
                  </a:lnTo>
                  <a:lnTo>
                    <a:pt x="6466" y="1188"/>
                  </a:lnTo>
                  <a:lnTo>
                    <a:pt x="5899" y="713"/>
                  </a:lnTo>
                  <a:lnTo>
                    <a:pt x="5218" y="357"/>
                  </a:lnTo>
                  <a:lnTo>
                    <a:pt x="4538" y="119"/>
                  </a:lnTo>
                  <a:lnTo>
                    <a:pt x="37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1074650" y="160225"/>
              <a:ext cx="173000" cy="201800"/>
            </a:xfrm>
            <a:custGeom>
              <a:avLst/>
              <a:gdLst/>
              <a:ahLst/>
              <a:cxnLst/>
              <a:rect l="0" t="0" r="0" b="0"/>
              <a:pathLst>
                <a:path w="6920" h="8072" extrusionOk="0">
                  <a:moveTo>
                    <a:pt x="1362" y="8072"/>
                  </a:moveTo>
                  <a:lnTo>
                    <a:pt x="6919" y="2612"/>
                  </a:lnTo>
                  <a:lnTo>
                    <a:pt x="6579" y="2256"/>
                  </a:lnTo>
                  <a:lnTo>
                    <a:pt x="6126" y="1900"/>
                  </a:lnTo>
                  <a:lnTo>
                    <a:pt x="5672" y="1544"/>
                  </a:lnTo>
                  <a:lnTo>
                    <a:pt x="5332" y="1306"/>
                  </a:lnTo>
                  <a:lnTo>
                    <a:pt x="4878" y="950"/>
                  </a:lnTo>
                  <a:lnTo>
                    <a:pt x="4424" y="594"/>
                  </a:lnTo>
                  <a:lnTo>
                    <a:pt x="3971" y="357"/>
                  </a:lnTo>
                  <a:lnTo>
                    <a:pt x="3517" y="0"/>
                  </a:lnTo>
                  <a:lnTo>
                    <a:pt x="1" y="7122"/>
                  </a:lnTo>
                  <a:lnTo>
                    <a:pt x="341" y="7360"/>
                  </a:lnTo>
                  <a:lnTo>
                    <a:pt x="681" y="7597"/>
                  </a:lnTo>
                  <a:lnTo>
                    <a:pt x="1022" y="7834"/>
                  </a:lnTo>
                  <a:lnTo>
                    <a:pt x="1362" y="80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2685250" y="397625"/>
              <a:ext cx="178650" cy="213675"/>
            </a:xfrm>
            <a:custGeom>
              <a:avLst/>
              <a:gdLst/>
              <a:ahLst/>
              <a:cxnLst/>
              <a:rect l="0" t="0" r="0" b="0"/>
              <a:pathLst>
                <a:path w="7146" h="8547" extrusionOk="0">
                  <a:moveTo>
                    <a:pt x="1361" y="8546"/>
                  </a:moveTo>
                  <a:lnTo>
                    <a:pt x="7146" y="3323"/>
                  </a:lnTo>
                  <a:lnTo>
                    <a:pt x="6352" y="2493"/>
                  </a:lnTo>
                  <a:lnTo>
                    <a:pt x="5558" y="1543"/>
                  </a:lnTo>
                  <a:lnTo>
                    <a:pt x="4650" y="712"/>
                  </a:lnTo>
                  <a:lnTo>
                    <a:pt x="3857" y="0"/>
                  </a:lnTo>
                  <a:lnTo>
                    <a:pt x="0" y="7003"/>
                  </a:lnTo>
                  <a:lnTo>
                    <a:pt x="340" y="7359"/>
                  </a:lnTo>
                  <a:lnTo>
                    <a:pt x="681" y="7715"/>
                  </a:lnTo>
                  <a:lnTo>
                    <a:pt x="1021" y="8071"/>
                  </a:lnTo>
                  <a:lnTo>
                    <a:pt x="1361" y="85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22675" y="41525"/>
              <a:ext cx="2960325" cy="2955525"/>
            </a:xfrm>
            <a:custGeom>
              <a:avLst/>
              <a:gdLst/>
              <a:ahLst/>
              <a:cxnLst/>
              <a:rect l="0" t="0" r="0" b="0"/>
              <a:pathLst>
                <a:path w="118413" h="118221" extrusionOk="0">
                  <a:moveTo>
                    <a:pt x="116598" y="22553"/>
                  </a:moveTo>
                  <a:lnTo>
                    <a:pt x="115917" y="21247"/>
                  </a:lnTo>
                  <a:lnTo>
                    <a:pt x="115237" y="19941"/>
                  </a:lnTo>
                  <a:lnTo>
                    <a:pt x="114443" y="18754"/>
                  </a:lnTo>
                  <a:lnTo>
                    <a:pt x="113649" y="17567"/>
                  </a:lnTo>
                  <a:lnTo>
                    <a:pt x="107864" y="22790"/>
                  </a:lnTo>
                  <a:lnTo>
                    <a:pt x="108318" y="23502"/>
                  </a:lnTo>
                  <a:lnTo>
                    <a:pt x="108885" y="24214"/>
                  </a:lnTo>
                  <a:lnTo>
                    <a:pt x="109339" y="24927"/>
                  </a:lnTo>
                  <a:lnTo>
                    <a:pt x="109679" y="25757"/>
                  </a:lnTo>
                  <a:lnTo>
                    <a:pt x="110586" y="28487"/>
                  </a:lnTo>
                  <a:lnTo>
                    <a:pt x="110927" y="31217"/>
                  </a:lnTo>
                  <a:lnTo>
                    <a:pt x="110700" y="33947"/>
                  </a:lnTo>
                  <a:lnTo>
                    <a:pt x="110019" y="36677"/>
                  </a:lnTo>
                  <a:lnTo>
                    <a:pt x="109452" y="37983"/>
                  </a:lnTo>
                  <a:lnTo>
                    <a:pt x="108885" y="39170"/>
                  </a:lnTo>
                  <a:lnTo>
                    <a:pt x="108091" y="40357"/>
                  </a:lnTo>
                  <a:lnTo>
                    <a:pt x="107184" y="41425"/>
                  </a:lnTo>
                  <a:lnTo>
                    <a:pt x="106276" y="42375"/>
                  </a:lnTo>
                  <a:lnTo>
                    <a:pt x="105256" y="43324"/>
                  </a:lnTo>
                  <a:lnTo>
                    <a:pt x="104121" y="44036"/>
                  </a:lnTo>
                  <a:lnTo>
                    <a:pt x="102874" y="44748"/>
                  </a:lnTo>
                  <a:lnTo>
                    <a:pt x="101626" y="45223"/>
                  </a:lnTo>
                  <a:lnTo>
                    <a:pt x="100378" y="45579"/>
                  </a:lnTo>
                  <a:lnTo>
                    <a:pt x="99017" y="45935"/>
                  </a:lnTo>
                  <a:lnTo>
                    <a:pt x="97656" y="45935"/>
                  </a:lnTo>
                  <a:lnTo>
                    <a:pt x="96409" y="45935"/>
                  </a:lnTo>
                  <a:lnTo>
                    <a:pt x="95048" y="45817"/>
                  </a:lnTo>
                  <a:lnTo>
                    <a:pt x="93687" y="45579"/>
                  </a:lnTo>
                  <a:lnTo>
                    <a:pt x="92439" y="45105"/>
                  </a:lnTo>
                  <a:lnTo>
                    <a:pt x="91191" y="44511"/>
                  </a:lnTo>
                  <a:lnTo>
                    <a:pt x="90057" y="43799"/>
                  </a:lnTo>
                  <a:lnTo>
                    <a:pt x="88923" y="42968"/>
                  </a:lnTo>
                  <a:lnTo>
                    <a:pt x="87902" y="42137"/>
                  </a:lnTo>
                  <a:lnTo>
                    <a:pt x="86995" y="41188"/>
                  </a:lnTo>
                  <a:lnTo>
                    <a:pt x="86201" y="40001"/>
                  </a:lnTo>
                  <a:lnTo>
                    <a:pt x="85407" y="38932"/>
                  </a:lnTo>
                  <a:lnTo>
                    <a:pt x="84840" y="37627"/>
                  </a:lnTo>
                  <a:lnTo>
                    <a:pt x="84840" y="37627"/>
                  </a:lnTo>
                  <a:lnTo>
                    <a:pt x="84840" y="37627"/>
                  </a:lnTo>
                  <a:lnTo>
                    <a:pt x="84840" y="37627"/>
                  </a:lnTo>
                  <a:lnTo>
                    <a:pt x="84840" y="37627"/>
                  </a:lnTo>
                  <a:lnTo>
                    <a:pt x="90624" y="36203"/>
                  </a:lnTo>
                  <a:lnTo>
                    <a:pt x="90624" y="36203"/>
                  </a:lnTo>
                  <a:lnTo>
                    <a:pt x="90851" y="36084"/>
                  </a:lnTo>
                  <a:lnTo>
                    <a:pt x="91078" y="36084"/>
                  </a:lnTo>
                  <a:lnTo>
                    <a:pt x="91191" y="36084"/>
                  </a:lnTo>
                  <a:lnTo>
                    <a:pt x="91418" y="35965"/>
                  </a:lnTo>
                  <a:lnTo>
                    <a:pt x="92779" y="35016"/>
                  </a:lnTo>
                  <a:lnTo>
                    <a:pt x="93687" y="33591"/>
                  </a:lnTo>
                  <a:lnTo>
                    <a:pt x="94027" y="31930"/>
                  </a:lnTo>
                  <a:lnTo>
                    <a:pt x="93687" y="30149"/>
                  </a:lnTo>
                  <a:lnTo>
                    <a:pt x="93346" y="29437"/>
                  </a:lnTo>
                  <a:lnTo>
                    <a:pt x="92893" y="28843"/>
                  </a:lnTo>
                  <a:lnTo>
                    <a:pt x="92326" y="28369"/>
                  </a:lnTo>
                  <a:lnTo>
                    <a:pt x="91758" y="28013"/>
                  </a:lnTo>
                  <a:lnTo>
                    <a:pt x="91191" y="27657"/>
                  </a:lnTo>
                  <a:lnTo>
                    <a:pt x="90511" y="27538"/>
                  </a:lnTo>
                  <a:lnTo>
                    <a:pt x="89717" y="27419"/>
                  </a:lnTo>
                  <a:lnTo>
                    <a:pt x="89036" y="27538"/>
                  </a:lnTo>
                  <a:lnTo>
                    <a:pt x="84386" y="27063"/>
                  </a:lnTo>
                  <a:lnTo>
                    <a:pt x="84953" y="25757"/>
                  </a:lnTo>
                  <a:lnTo>
                    <a:pt x="85520" y="24452"/>
                  </a:lnTo>
                  <a:lnTo>
                    <a:pt x="86314" y="23265"/>
                  </a:lnTo>
                  <a:lnTo>
                    <a:pt x="87222" y="22197"/>
                  </a:lnTo>
                  <a:lnTo>
                    <a:pt x="88129" y="21128"/>
                  </a:lnTo>
                  <a:lnTo>
                    <a:pt x="89150" y="20297"/>
                  </a:lnTo>
                  <a:lnTo>
                    <a:pt x="90397" y="19467"/>
                  </a:lnTo>
                  <a:lnTo>
                    <a:pt x="91645" y="18754"/>
                  </a:lnTo>
                  <a:lnTo>
                    <a:pt x="93573" y="18042"/>
                  </a:lnTo>
                  <a:lnTo>
                    <a:pt x="95615" y="17567"/>
                  </a:lnTo>
                  <a:lnTo>
                    <a:pt x="97543" y="17449"/>
                  </a:lnTo>
                  <a:lnTo>
                    <a:pt x="99584" y="17686"/>
                  </a:lnTo>
                  <a:lnTo>
                    <a:pt x="101399" y="18161"/>
                  </a:lnTo>
                  <a:lnTo>
                    <a:pt x="103327" y="18873"/>
                  </a:lnTo>
                  <a:lnTo>
                    <a:pt x="104915" y="19941"/>
                  </a:lnTo>
                  <a:lnTo>
                    <a:pt x="106503" y="21247"/>
                  </a:lnTo>
                  <a:lnTo>
                    <a:pt x="110360" y="14244"/>
                  </a:lnTo>
                  <a:lnTo>
                    <a:pt x="109225" y="13413"/>
                  </a:lnTo>
                  <a:lnTo>
                    <a:pt x="107978" y="12582"/>
                  </a:lnTo>
                  <a:lnTo>
                    <a:pt x="106730" y="11870"/>
                  </a:lnTo>
                  <a:lnTo>
                    <a:pt x="105369" y="11277"/>
                  </a:lnTo>
                  <a:lnTo>
                    <a:pt x="104121" y="10683"/>
                  </a:lnTo>
                  <a:lnTo>
                    <a:pt x="102760" y="10327"/>
                  </a:lnTo>
                  <a:lnTo>
                    <a:pt x="101286" y="9971"/>
                  </a:lnTo>
                  <a:lnTo>
                    <a:pt x="99925" y="9734"/>
                  </a:lnTo>
                  <a:lnTo>
                    <a:pt x="98450" y="9615"/>
                  </a:lnTo>
                  <a:lnTo>
                    <a:pt x="97089" y="9496"/>
                  </a:lnTo>
                  <a:lnTo>
                    <a:pt x="95615" y="9615"/>
                  </a:lnTo>
                  <a:lnTo>
                    <a:pt x="94140" y="9734"/>
                  </a:lnTo>
                  <a:lnTo>
                    <a:pt x="92779" y="9971"/>
                  </a:lnTo>
                  <a:lnTo>
                    <a:pt x="91305" y="10446"/>
                  </a:lnTo>
                  <a:lnTo>
                    <a:pt x="89830" y="10921"/>
                  </a:lnTo>
                  <a:lnTo>
                    <a:pt x="88469" y="11514"/>
                  </a:lnTo>
                  <a:lnTo>
                    <a:pt x="86314" y="12701"/>
                  </a:lnTo>
                  <a:lnTo>
                    <a:pt x="84273" y="14125"/>
                  </a:lnTo>
                  <a:lnTo>
                    <a:pt x="82571" y="15787"/>
                  </a:lnTo>
                  <a:lnTo>
                    <a:pt x="80983" y="17567"/>
                  </a:lnTo>
                  <a:lnTo>
                    <a:pt x="79509" y="19585"/>
                  </a:lnTo>
                  <a:lnTo>
                    <a:pt x="78375" y="21722"/>
                  </a:lnTo>
                  <a:lnTo>
                    <a:pt x="77467" y="23858"/>
                  </a:lnTo>
                  <a:lnTo>
                    <a:pt x="76787" y="26232"/>
                  </a:lnTo>
                  <a:lnTo>
                    <a:pt x="58980" y="24452"/>
                  </a:lnTo>
                  <a:lnTo>
                    <a:pt x="58639" y="22909"/>
                  </a:lnTo>
                  <a:lnTo>
                    <a:pt x="58186" y="21366"/>
                  </a:lnTo>
                  <a:lnTo>
                    <a:pt x="57619" y="19823"/>
                  </a:lnTo>
                  <a:lnTo>
                    <a:pt x="57051" y="18280"/>
                  </a:lnTo>
                  <a:lnTo>
                    <a:pt x="56257" y="16737"/>
                  </a:lnTo>
                  <a:lnTo>
                    <a:pt x="55464" y="15194"/>
                  </a:lnTo>
                  <a:lnTo>
                    <a:pt x="54556" y="13769"/>
                  </a:lnTo>
                  <a:lnTo>
                    <a:pt x="53535" y="12345"/>
                  </a:lnTo>
                  <a:lnTo>
                    <a:pt x="52515" y="11039"/>
                  </a:lnTo>
                  <a:lnTo>
                    <a:pt x="51380" y="9734"/>
                  </a:lnTo>
                  <a:lnTo>
                    <a:pt x="50246" y="8547"/>
                  </a:lnTo>
                  <a:lnTo>
                    <a:pt x="48998" y="7360"/>
                  </a:lnTo>
                  <a:lnTo>
                    <a:pt x="43441" y="12820"/>
                  </a:lnTo>
                  <a:lnTo>
                    <a:pt x="44462" y="13651"/>
                  </a:lnTo>
                  <a:lnTo>
                    <a:pt x="45482" y="14600"/>
                  </a:lnTo>
                  <a:lnTo>
                    <a:pt x="46390" y="15668"/>
                  </a:lnTo>
                  <a:lnTo>
                    <a:pt x="47297" y="16737"/>
                  </a:lnTo>
                  <a:lnTo>
                    <a:pt x="48091" y="17805"/>
                  </a:lnTo>
                  <a:lnTo>
                    <a:pt x="48772" y="18992"/>
                  </a:lnTo>
                  <a:lnTo>
                    <a:pt x="49452" y="20297"/>
                  </a:lnTo>
                  <a:lnTo>
                    <a:pt x="50133" y="21603"/>
                  </a:lnTo>
                  <a:lnTo>
                    <a:pt x="51607" y="26113"/>
                  </a:lnTo>
                  <a:lnTo>
                    <a:pt x="52174" y="30624"/>
                  </a:lnTo>
                  <a:lnTo>
                    <a:pt x="51834" y="35134"/>
                  </a:lnTo>
                  <a:lnTo>
                    <a:pt x="50700" y="39407"/>
                  </a:lnTo>
                  <a:lnTo>
                    <a:pt x="48885" y="43443"/>
                  </a:lnTo>
                  <a:lnTo>
                    <a:pt x="46276" y="47004"/>
                  </a:lnTo>
                  <a:lnTo>
                    <a:pt x="42987" y="50090"/>
                  </a:lnTo>
                  <a:lnTo>
                    <a:pt x="39131" y="52464"/>
                  </a:lnTo>
                  <a:lnTo>
                    <a:pt x="37203" y="53294"/>
                  </a:lnTo>
                  <a:lnTo>
                    <a:pt x="35161" y="53888"/>
                  </a:lnTo>
                  <a:lnTo>
                    <a:pt x="33233" y="54244"/>
                  </a:lnTo>
                  <a:lnTo>
                    <a:pt x="31191" y="54481"/>
                  </a:lnTo>
                  <a:lnTo>
                    <a:pt x="29263" y="54600"/>
                  </a:lnTo>
                  <a:lnTo>
                    <a:pt x="27222" y="54363"/>
                  </a:lnTo>
                  <a:lnTo>
                    <a:pt x="25293" y="54007"/>
                  </a:lnTo>
                  <a:lnTo>
                    <a:pt x="23365" y="53532"/>
                  </a:lnTo>
                  <a:lnTo>
                    <a:pt x="21550" y="52820"/>
                  </a:lnTo>
                  <a:lnTo>
                    <a:pt x="19736" y="51989"/>
                  </a:lnTo>
                  <a:lnTo>
                    <a:pt x="18034" y="51039"/>
                  </a:lnTo>
                  <a:lnTo>
                    <a:pt x="16446" y="49852"/>
                  </a:lnTo>
                  <a:lnTo>
                    <a:pt x="14859" y="48547"/>
                  </a:lnTo>
                  <a:lnTo>
                    <a:pt x="13498" y="47004"/>
                  </a:lnTo>
                  <a:lnTo>
                    <a:pt x="12136" y="45461"/>
                  </a:lnTo>
                  <a:lnTo>
                    <a:pt x="11002" y="43680"/>
                  </a:lnTo>
                  <a:lnTo>
                    <a:pt x="11910" y="43799"/>
                  </a:lnTo>
                  <a:lnTo>
                    <a:pt x="12704" y="44036"/>
                  </a:lnTo>
                  <a:lnTo>
                    <a:pt x="13611" y="44155"/>
                  </a:lnTo>
                  <a:lnTo>
                    <a:pt x="14518" y="44392"/>
                  </a:lnTo>
                  <a:lnTo>
                    <a:pt x="15426" y="44511"/>
                  </a:lnTo>
                  <a:lnTo>
                    <a:pt x="16333" y="44630"/>
                  </a:lnTo>
                  <a:lnTo>
                    <a:pt x="17240" y="44748"/>
                  </a:lnTo>
                  <a:lnTo>
                    <a:pt x="18148" y="44867"/>
                  </a:lnTo>
                  <a:lnTo>
                    <a:pt x="19282" y="44986"/>
                  </a:lnTo>
                  <a:lnTo>
                    <a:pt x="20303" y="44986"/>
                  </a:lnTo>
                  <a:lnTo>
                    <a:pt x="21550" y="45105"/>
                  </a:lnTo>
                  <a:lnTo>
                    <a:pt x="22685" y="45105"/>
                  </a:lnTo>
                  <a:lnTo>
                    <a:pt x="23932" y="45105"/>
                  </a:lnTo>
                  <a:lnTo>
                    <a:pt x="25067" y="45105"/>
                  </a:lnTo>
                  <a:lnTo>
                    <a:pt x="26314" y="45105"/>
                  </a:lnTo>
                  <a:lnTo>
                    <a:pt x="27562" y="45105"/>
                  </a:lnTo>
                  <a:lnTo>
                    <a:pt x="29717" y="44867"/>
                  </a:lnTo>
                  <a:lnTo>
                    <a:pt x="31758" y="44630"/>
                  </a:lnTo>
                  <a:lnTo>
                    <a:pt x="33800" y="44274"/>
                  </a:lnTo>
                  <a:lnTo>
                    <a:pt x="35842" y="43799"/>
                  </a:lnTo>
                  <a:lnTo>
                    <a:pt x="37770" y="43324"/>
                  </a:lnTo>
                  <a:lnTo>
                    <a:pt x="39584" y="42731"/>
                  </a:lnTo>
                  <a:lnTo>
                    <a:pt x="41399" y="42137"/>
                  </a:lnTo>
                  <a:lnTo>
                    <a:pt x="43101" y="41544"/>
                  </a:lnTo>
                  <a:lnTo>
                    <a:pt x="43214" y="41425"/>
                  </a:lnTo>
                  <a:lnTo>
                    <a:pt x="44348" y="40594"/>
                  </a:lnTo>
                  <a:lnTo>
                    <a:pt x="45369" y="39526"/>
                  </a:lnTo>
                  <a:lnTo>
                    <a:pt x="45936" y="38220"/>
                  </a:lnTo>
                  <a:lnTo>
                    <a:pt x="46050" y="36677"/>
                  </a:lnTo>
                  <a:lnTo>
                    <a:pt x="45823" y="35728"/>
                  </a:lnTo>
                  <a:lnTo>
                    <a:pt x="45596" y="34897"/>
                  </a:lnTo>
                  <a:lnTo>
                    <a:pt x="45029" y="34066"/>
                  </a:lnTo>
                  <a:lnTo>
                    <a:pt x="44462" y="33473"/>
                  </a:lnTo>
                  <a:lnTo>
                    <a:pt x="43781" y="32879"/>
                  </a:lnTo>
                  <a:lnTo>
                    <a:pt x="42987" y="32523"/>
                  </a:lnTo>
                  <a:lnTo>
                    <a:pt x="42193" y="32286"/>
                  </a:lnTo>
                  <a:lnTo>
                    <a:pt x="41286" y="32286"/>
                  </a:lnTo>
                  <a:lnTo>
                    <a:pt x="40946" y="32404"/>
                  </a:lnTo>
                  <a:lnTo>
                    <a:pt x="40605" y="32404"/>
                  </a:lnTo>
                  <a:lnTo>
                    <a:pt x="40265" y="32523"/>
                  </a:lnTo>
                  <a:lnTo>
                    <a:pt x="39925" y="32642"/>
                  </a:lnTo>
                  <a:lnTo>
                    <a:pt x="38450" y="33235"/>
                  </a:lnTo>
                  <a:lnTo>
                    <a:pt x="36862" y="33710"/>
                  </a:lnTo>
                  <a:lnTo>
                    <a:pt x="35274" y="34185"/>
                  </a:lnTo>
                  <a:lnTo>
                    <a:pt x="33573" y="34659"/>
                  </a:lnTo>
                  <a:lnTo>
                    <a:pt x="31758" y="35016"/>
                  </a:lnTo>
                  <a:lnTo>
                    <a:pt x="29944" y="35372"/>
                  </a:lnTo>
                  <a:lnTo>
                    <a:pt x="28129" y="35609"/>
                  </a:lnTo>
                  <a:lnTo>
                    <a:pt x="26201" y="35846"/>
                  </a:lnTo>
                  <a:lnTo>
                    <a:pt x="25407" y="35846"/>
                  </a:lnTo>
                  <a:lnTo>
                    <a:pt x="24613" y="35846"/>
                  </a:lnTo>
                  <a:lnTo>
                    <a:pt x="23819" y="35846"/>
                  </a:lnTo>
                  <a:lnTo>
                    <a:pt x="23025" y="35846"/>
                  </a:lnTo>
                  <a:lnTo>
                    <a:pt x="22231" y="35846"/>
                  </a:lnTo>
                  <a:lnTo>
                    <a:pt x="21437" y="35728"/>
                  </a:lnTo>
                  <a:lnTo>
                    <a:pt x="20643" y="35728"/>
                  </a:lnTo>
                  <a:lnTo>
                    <a:pt x="19849" y="35609"/>
                  </a:lnTo>
                  <a:lnTo>
                    <a:pt x="18148" y="35372"/>
                  </a:lnTo>
                  <a:lnTo>
                    <a:pt x="16560" y="35134"/>
                  </a:lnTo>
                  <a:lnTo>
                    <a:pt x="14972" y="34897"/>
                  </a:lnTo>
                  <a:lnTo>
                    <a:pt x="13384" y="34541"/>
                  </a:lnTo>
                  <a:lnTo>
                    <a:pt x="11910" y="34066"/>
                  </a:lnTo>
                  <a:lnTo>
                    <a:pt x="10435" y="33710"/>
                  </a:lnTo>
                  <a:lnTo>
                    <a:pt x="8961" y="33235"/>
                  </a:lnTo>
                  <a:lnTo>
                    <a:pt x="7600" y="32760"/>
                  </a:lnTo>
                  <a:lnTo>
                    <a:pt x="7600" y="30268"/>
                  </a:lnTo>
                  <a:lnTo>
                    <a:pt x="7826" y="27894"/>
                  </a:lnTo>
                  <a:lnTo>
                    <a:pt x="8394" y="25401"/>
                  </a:lnTo>
                  <a:lnTo>
                    <a:pt x="9074" y="23027"/>
                  </a:lnTo>
                  <a:lnTo>
                    <a:pt x="9981" y="20891"/>
                  </a:lnTo>
                  <a:lnTo>
                    <a:pt x="11002" y="18873"/>
                  </a:lnTo>
                  <a:lnTo>
                    <a:pt x="12250" y="17093"/>
                  </a:lnTo>
                  <a:lnTo>
                    <a:pt x="13611" y="15312"/>
                  </a:lnTo>
                  <a:lnTo>
                    <a:pt x="15085" y="13769"/>
                  </a:lnTo>
                  <a:lnTo>
                    <a:pt x="16787" y="12345"/>
                  </a:lnTo>
                  <a:lnTo>
                    <a:pt x="18715" y="11158"/>
                  </a:lnTo>
                  <a:lnTo>
                    <a:pt x="20643" y="10090"/>
                  </a:lnTo>
                  <a:lnTo>
                    <a:pt x="22004" y="9496"/>
                  </a:lnTo>
                  <a:lnTo>
                    <a:pt x="23365" y="9021"/>
                  </a:lnTo>
                  <a:lnTo>
                    <a:pt x="24840" y="8665"/>
                  </a:lnTo>
                  <a:lnTo>
                    <a:pt x="26201" y="8309"/>
                  </a:lnTo>
                  <a:lnTo>
                    <a:pt x="27562" y="8072"/>
                  </a:lnTo>
                  <a:lnTo>
                    <a:pt x="29036" y="8072"/>
                  </a:lnTo>
                  <a:lnTo>
                    <a:pt x="30397" y="7953"/>
                  </a:lnTo>
                  <a:lnTo>
                    <a:pt x="31758" y="8072"/>
                  </a:lnTo>
                  <a:lnTo>
                    <a:pt x="33119" y="8309"/>
                  </a:lnTo>
                  <a:lnTo>
                    <a:pt x="34481" y="8547"/>
                  </a:lnTo>
                  <a:lnTo>
                    <a:pt x="35842" y="8903"/>
                  </a:lnTo>
                  <a:lnTo>
                    <a:pt x="37203" y="9259"/>
                  </a:lnTo>
                  <a:lnTo>
                    <a:pt x="38450" y="9852"/>
                  </a:lnTo>
                  <a:lnTo>
                    <a:pt x="39698" y="10446"/>
                  </a:lnTo>
                  <a:lnTo>
                    <a:pt x="40946" y="11158"/>
                  </a:lnTo>
                  <a:lnTo>
                    <a:pt x="42080" y="11870"/>
                  </a:lnTo>
                  <a:lnTo>
                    <a:pt x="45596" y="4748"/>
                  </a:lnTo>
                  <a:lnTo>
                    <a:pt x="44008" y="3799"/>
                  </a:lnTo>
                  <a:lnTo>
                    <a:pt x="42420" y="2968"/>
                  </a:lnTo>
                  <a:lnTo>
                    <a:pt x="40832" y="2256"/>
                  </a:lnTo>
                  <a:lnTo>
                    <a:pt x="39131" y="1544"/>
                  </a:lnTo>
                  <a:lnTo>
                    <a:pt x="37429" y="1069"/>
                  </a:lnTo>
                  <a:lnTo>
                    <a:pt x="35615" y="594"/>
                  </a:lnTo>
                  <a:lnTo>
                    <a:pt x="33800" y="357"/>
                  </a:lnTo>
                  <a:lnTo>
                    <a:pt x="32099" y="119"/>
                  </a:lnTo>
                  <a:lnTo>
                    <a:pt x="30284" y="1"/>
                  </a:lnTo>
                  <a:lnTo>
                    <a:pt x="28469" y="1"/>
                  </a:lnTo>
                  <a:lnTo>
                    <a:pt x="26654" y="238"/>
                  </a:lnTo>
                  <a:lnTo>
                    <a:pt x="24726" y="475"/>
                  </a:lnTo>
                  <a:lnTo>
                    <a:pt x="22912" y="950"/>
                  </a:lnTo>
                  <a:lnTo>
                    <a:pt x="21097" y="1425"/>
                  </a:lnTo>
                  <a:lnTo>
                    <a:pt x="19395" y="2019"/>
                  </a:lnTo>
                  <a:lnTo>
                    <a:pt x="17581" y="2849"/>
                  </a:lnTo>
                  <a:lnTo>
                    <a:pt x="14972" y="4274"/>
                  </a:lnTo>
                  <a:lnTo>
                    <a:pt x="12477" y="5935"/>
                  </a:lnTo>
                  <a:lnTo>
                    <a:pt x="10208" y="7835"/>
                  </a:lnTo>
                  <a:lnTo>
                    <a:pt x="8053" y="9971"/>
                  </a:lnTo>
                  <a:lnTo>
                    <a:pt x="6239" y="12226"/>
                  </a:lnTo>
                  <a:lnTo>
                    <a:pt x="4537" y="14719"/>
                  </a:lnTo>
                  <a:lnTo>
                    <a:pt x="3063" y="17449"/>
                  </a:lnTo>
                  <a:lnTo>
                    <a:pt x="1929" y="20297"/>
                  </a:lnTo>
                  <a:lnTo>
                    <a:pt x="1021" y="23265"/>
                  </a:lnTo>
                  <a:lnTo>
                    <a:pt x="341" y="26232"/>
                  </a:lnTo>
                  <a:lnTo>
                    <a:pt x="114" y="29318"/>
                  </a:lnTo>
                  <a:lnTo>
                    <a:pt x="0" y="32286"/>
                  </a:lnTo>
                  <a:lnTo>
                    <a:pt x="227" y="35372"/>
                  </a:lnTo>
                  <a:lnTo>
                    <a:pt x="794" y="38339"/>
                  </a:lnTo>
                  <a:lnTo>
                    <a:pt x="1588" y="41306"/>
                  </a:lnTo>
                  <a:lnTo>
                    <a:pt x="2722" y="44155"/>
                  </a:lnTo>
                  <a:lnTo>
                    <a:pt x="3630" y="46173"/>
                  </a:lnTo>
                  <a:lnTo>
                    <a:pt x="4764" y="48072"/>
                  </a:lnTo>
                  <a:lnTo>
                    <a:pt x="5898" y="49852"/>
                  </a:lnTo>
                  <a:lnTo>
                    <a:pt x="7259" y="51514"/>
                  </a:lnTo>
                  <a:lnTo>
                    <a:pt x="8620" y="53176"/>
                  </a:lnTo>
                  <a:lnTo>
                    <a:pt x="10095" y="54600"/>
                  </a:lnTo>
                  <a:lnTo>
                    <a:pt x="11683" y="55906"/>
                  </a:lnTo>
                  <a:lnTo>
                    <a:pt x="13384" y="57093"/>
                  </a:lnTo>
                  <a:lnTo>
                    <a:pt x="15085" y="58280"/>
                  </a:lnTo>
                  <a:lnTo>
                    <a:pt x="16900" y="59229"/>
                  </a:lnTo>
                  <a:lnTo>
                    <a:pt x="18715" y="60060"/>
                  </a:lnTo>
                  <a:lnTo>
                    <a:pt x="20530" y="60772"/>
                  </a:lnTo>
                  <a:lnTo>
                    <a:pt x="22458" y="61366"/>
                  </a:lnTo>
                  <a:lnTo>
                    <a:pt x="24499" y="61840"/>
                  </a:lnTo>
                  <a:lnTo>
                    <a:pt x="26428" y="62078"/>
                  </a:lnTo>
                  <a:lnTo>
                    <a:pt x="28469" y="62315"/>
                  </a:lnTo>
                  <a:lnTo>
                    <a:pt x="29377" y="65164"/>
                  </a:lnTo>
                  <a:lnTo>
                    <a:pt x="26201" y="67063"/>
                  </a:lnTo>
                  <a:lnTo>
                    <a:pt x="23592" y="69556"/>
                  </a:lnTo>
                  <a:lnTo>
                    <a:pt x="21550" y="72404"/>
                  </a:lnTo>
                  <a:lnTo>
                    <a:pt x="20076" y="75609"/>
                  </a:lnTo>
                  <a:lnTo>
                    <a:pt x="19169" y="79051"/>
                  </a:lnTo>
                  <a:lnTo>
                    <a:pt x="18942" y="82731"/>
                  </a:lnTo>
                  <a:lnTo>
                    <a:pt x="19395" y="86410"/>
                  </a:lnTo>
                  <a:lnTo>
                    <a:pt x="20530" y="89971"/>
                  </a:lnTo>
                  <a:lnTo>
                    <a:pt x="20870" y="90802"/>
                  </a:lnTo>
                  <a:lnTo>
                    <a:pt x="21324" y="91514"/>
                  </a:lnTo>
                  <a:lnTo>
                    <a:pt x="21777" y="92226"/>
                  </a:lnTo>
                  <a:lnTo>
                    <a:pt x="22231" y="92938"/>
                  </a:lnTo>
                  <a:lnTo>
                    <a:pt x="22685" y="93651"/>
                  </a:lnTo>
                  <a:lnTo>
                    <a:pt x="23138" y="94363"/>
                  </a:lnTo>
                  <a:lnTo>
                    <a:pt x="23705" y="94956"/>
                  </a:lnTo>
                  <a:lnTo>
                    <a:pt x="24273" y="95550"/>
                  </a:lnTo>
                  <a:lnTo>
                    <a:pt x="20530" y="107063"/>
                  </a:lnTo>
                  <a:lnTo>
                    <a:pt x="13271" y="103146"/>
                  </a:lnTo>
                  <a:lnTo>
                    <a:pt x="12590" y="102790"/>
                  </a:lnTo>
                  <a:lnTo>
                    <a:pt x="11910" y="102671"/>
                  </a:lnTo>
                  <a:lnTo>
                    <a:pt x="11116" y="102671"/>
                  </a:lnTo>
                  <a:lnTo>
                    <a:pt x="10435" y="102909"/>
                  </a:lnTo>
                  <a:lnTo>
                    <a:pt x="9755" y="103146"/>
                  </a:lnTo>
                  <a:lnTo>
                    <a:pt x="9188" y="103621"/>
                  </a:lnTo>
                  <a:lnTo>
                    <a:pt x="8734" y="104096"/>
                  </a:lnTo>
                  <a:lnTo>
                    <a:pt x="8280" y="104808"/>
                  </a:lnTo>
                  <a:lnTo>
                    <a:pt x="7826" y="106351"/>
                  </a:lnTo>
                  <a:lnTo>
                    <a:pt x="7940" y="107775"/>
                  </a:lnTo>
                  <a:lnTo>
                    <a:pt x="8620" y="109200"/>
                  </a:lnTo>
                  <a:lnTo>
                    <a:pt x="9868" y="110149"/>
                  </a:lnTo>
                  <a:lnTo>
                    <a:pt x="24726" y="118220"/>
                  </a:lnTo>
                  <a:lnTo>
                    <a:pt x="30851" y="99823"/>
                  </a:lnTo>
                  <a:lnTo>
                    <a:pt x="32552" y="100416"/>
                  </a:lnTo>
                  <a:lnTo>
                    <a:pt x="34254" y="100772"/>
                  </a:lnTo>
                  <a:lnTo>
                    <a:pt x="35955" y="100891"/>
                  </a:lnTo>
                  <a:lnTo>
                    <a:pt x="37656" y="100891"/>
                  </a:lnTo>
                  <a:lnTo>
                    <a:pt x="39358" y="100772"/>
                  </a:lnTo>
                  <a:lnTo>
                    <a:pt x="40946" y="100416"/>
                  </a:lnTo>
                  <a:lnTo>
                    <a:pt x="42647" y="99941"/>
                  </a:lnTo>
                  <a:lnTo>
                    <a:pt x="44235" y="99229"/>
                  </a:lnTo>
                  <a:lnTo>
                    <a:pt x="44462" y="99111"/>
                  </a:lnTo>
                  <a:lnTo>
                    <a:pt x="44688" y="98992"/>
                  </a:lnTo>
                  <a:lnTo>
                    <a:pt x="44802" y="98992"/>
                  </a:lnTo>
                  <a:lnTo>
                    <a:pt x="45029" y="98873"/>
                  </a:lnTo>
                  <a:lnTo>
                    <a:pt x="50927" y="108013"/>
                  </a:lnTo>
                  <a:lnTo>
                    <a:pt x="44008" y="110149"/>
                  </a:lnTo>
                  <a:lnTo>
                    <a:pt x="42647" y="110861"/>
                  </a:lnTo>
                  <a:lnTo>
                    <a:pt x="41740" y="112048"/>
                  </a:lnTo>
                  <a:lnTo>
                    <a:pt x="41286" y="113473"/>
                  </a:lnTo>
                  <a:lnTo>
                    <a:pt x="41399" y="115016"/>
                  </a:lnTo>
                  <a:lnTo>
                    <a:pt x="41740" y="115728"/>
                  </a:lnTo>
                  <a:lnTo>
                    <a:pt x="42080" y="116440"/>
                  </a:lnTo>
                  <a:lnTo>
                    <a:pt x="42647" y="117033"/>
                  </a:lnTo>
                  <a:lnTo>
                    <a:pt x="43214" y="117389"/>
                  </a:lnTo>
                  <a:lnTo>
                    <a:pt x="43895" y="117746"/>
                  </a:lnTo>
                  <a:lnTo>
                    <a:pt x="44688" y="117864"/>
                  </a:lnTo>
                  <a:lnTo>
                    <a:pt x="45369" y="117864"/>
                  </a:lnTo>
                  <a:lnTo>
                    <a:pt x="46163" y="117746"/>
                  </a:lnTo>
                  <a:lnTo>
                    <a:pt x="62949" y="112523"/>
                  </a:lnTo>
                  <a:lnTo>
                    <a:pt x="50927" y="93769"/>
                  </a:lnTo>
                  <a:lnTo>
                    <a:pt x="51721" y="92582"/>
                  </a:lnTo>
                  <a:lnTo>
                    <a:pt x="52515" y="91395"/>
                  </a:lnTo>
                  <a:lnTo>
                    <a:pt x="53082" y="90090"/>
                  </a:lnTo>
                  <a:lnTo>
                    <a:pt x="53649" y="88784"/>
                  </a:lnTo>
                  <a:lnTo>
                    <a:pt x="54329" y="86292"/>
                  </a:lnTo>
                  <a:lnTo>
                    <a:pt x="54670" y="83799"/>
                  </a:lnTo>
                  <a:lnTo>
                    <a:pt x="54670" y="81425"/>
                  </a:lnTo>
                  <a:lnTo>
                    <a:pt x="54443" y="78932"/>
                  </a:lnTo>
                  <a:lnTo>
                    <a:pt x="46843" y="79407"/>
                  </a:lnTo>
                  <a:lnTo>
                    <a:pt x="47184" y="81069"/>
                  </a:lnTo>
                  <a:lnTo>
                    <a:pt x="47184" y="82612"/>
                  </a:lnTo>
                  <a:lnTo>
                    <a:pt x="46957" y="84274"/>
                  </a:lnTo>
                  <a:lnTo>
                    <a:pt x="46503" y="85935"/>
                  </a:lnTo>
                  <a:lnTo>
                    <a:pt x="46163" y="86885"/>
                  </a:lnTo>
                  <a:lnTo>
                    <a:pt x="45596" y="87835"/>
                  </a:lnTo>
                  <a:lnTo>
                    <a:pt x="45029" y="88784"/>
                  </a:lnTo>
                  <a:lnTo>
                    <a:pt x="44462" y="89496"/>
                  </a:lnTo>
                  <a:lnTo>
                    <a:pt x="43668" y="90327"/>
                  </a:lnTo>
                  <a:lnTo>
                    <a:pt x="42987" y="90921"/>
                  </a:lnTo>
                  <a:lnTo>
                    <a:pt x="42080" y="91514"/>
                  </a:lnTo>
                  <a:lnTo>
                    <a:pt x="41172" y="91989"/>
                  </a:lnTo>
                  <a:lnTo>
                    <a:pt x="40265" y="92345"/>
                  </a:lnTo>
                  <a:lnTo>
                    <a:pt x="39244" y="92701"/>
                  </a:lnTo>
                  <a:lnTo>
                    <a:pt x="38223" y="92820"/>
                  </a:lnTo>
                  <a:lnTo>
                    <a:pt x="37203" y="92938"/>
                  </a:lnTo>
                  <a:lnTo>
                    <a:pt x="36182" y="92938"/>
                  </a:lnTo>
                  <a:lnTo>
                    <a:pt x="35274" y="92820"/>
                  </a:lnTo>
                  <a:lnTo>
                    <a:pt x="34254" y="92701"/>
                  </a:lnTo>
                  <a:lnTo>
                    <a:pt x="33233" y="92345"/>
                  </a:lnTo>
                  <a:lnTo>
                    <a:pt x="32779" y="92108"/>
                  </a:lnTo>
                  <a:lnTo>
                    <a:pt x="32326" y="91870"/>
                  </a:lnTo>
                  <a:lnTo>
                    <a:pt x="31872" y="91633"/>
                  </a:lnTo>
                  <a:lnTo>
                    <a:pt x="31532" y="91395"/>
                  </a:lnTo>
                  <a:lnTo>
                    <a:pt x="31305" y="91158"/>
                  </a:lnTo>
                  <a:lnTo>
                    <a:pt x="30964" y="90921"/>
                  </a:lnTo>
                  <a:lnTo>
                    <a:pt x="30624" y="90802"/>
                  </a:lnTo>
                  <a:lnTo>
                    <a:pt x="30284" y="90565"/>
                  </a:lnTo>
                  <a:lnTo>
                    <a:pt x="29490" y="89734"/>
                  </a:lnTo>
                  <a:lnTo>
                    <a:pt x="28696" y="88784"/>
                  </a:lnTo>
                  <a:lnTo>
                    <a:pt x="28015" y="87716"/>
                  </a:lnTo>
                  <a:lnTo>
                    <a:pt x="27448" y="86648"/>
                  </a:lnTo>
                  <a:lnTo>
                    <a:pt x="26768" y="84748"/>
                  </a:lnTo>
                  <a:lnTo>
                    <a:pt x="26541" y="82731"/>
                  </a:lnTo>
                  <a:lnTo>
                    <a:pt x="26541" y="80713"/>
                  </a:lnTo>
                  <a:lnTo>
                    <a:pt x="26995" y="78814"/>
                  </a:lnTo>
                  <a:lnTo>
                    <a:pt x="27675" y="77033"/>
                  </a:lnTo>
                  <a:lnTo>
                    <a:pt x="28809" y="75372"/>
                  </a:lnTo>
                  <a:lnTo>
                    <a:pt x="30057" y="73947"/>
                  </a:lnTo>
                  <a:lnTo>
                    <a:pt x="31645" y="72760"/>
                  </a:lnTo>
                  <a:lnTo>
                    <a:pt x="32666" y="75846"/>
                  </a:lnTo>
                  <a:lnTo>
                    <a:pt x="32666" y="75965"/>
                  </a:lnTo>
                  <a:lnTo>
                    <a:pt x="32779" y="76203"/>
                  </a:lnTo>
                  <a:lnTo>
                    <a:pt x="32779" y="76321"/>
                  </a:lnTo>
                  <a:lnTo>
                    <a:pt x="32779" y="76440"/>
                  </a:lnTo>
                  <a:lnTo>
                    <a:pt x="33006" y="77033"/>
                  </a:lnTo>
                  <a:lnTo>
                    <a:pt x="33460" y="77627"/>
                  </a:lnTo>
                  <a:lnTo>
                    <a:pt x="33913" y="77983"/>
                  </a:lnTo>
                  <a:lnTo>
                    <a:pt x="34367" y="78339"/>
                  </a:lnTo>
                  <a:lnTo>
                    <a:pt x="34934" y="78576"/>
                  </a:lnTo>
                  <a:lnTo>
                    <a:pt x="35615" y="78695"/>
                  </a:lnTo>
                  <a:lnTo>
                    <a:pt x="36182" y="78576"/>
                  </a:lnTo>
                  <a:lnTo>
                    <a:pt x="36862" y="78458"/>
                  </a:lnTo>
                  <a:lnTo>
                    <a:pt x="37770" y="77864"/>
                  </a:lnTo>
                  <a:lnTo>
                    <a:pt x="38450" y="77033"/>
                  </a:lnTo>
                  <a:lnTo>
                    <a:pt x="38791" y="76084"/>
                  </a:lnTo>
                  <a:lnTo>
                    <a:pt x="38904" y="75016"/>
                  </a:lnTo>
                  <a:lnTo>
                    <a:pt x="39131" y="71573"/>
                  </a:lnTo>
                  <a:lnTo>
                    <a:pt x="40152" y="71930"/>
                  </a:lnTo>
                  <a:lnTo>
                    <a:pt x="41172" y="72286"/>
                  </a:lnTo>
                  <a:lnTo>
                    <a:pt x="42193" y="72879"/>
                  </a:lnTo>
                  <a:lnTo>
                    <a:pt x="43101" y="73473"/>
                  </a:lnTo>
                  <a:lnTo>
                    <a:pt x="43895" y="74185"/>
                  </a:lnTo>
                  <a:lnTo>
                    <a:pt x="44688" y="75134"/>
                  </a:lnTo>
                  <a:lnTo>
                    <a:pt x="45369" y="75965"/>
                  </a:lnTo>
                  <a:lnTo>
                    <a:pt x="45936" y="77033"/>
                  </a:lnTo>
                  <a:lnTo>
                    <a:pt x="52741" y="73591"/>
                  </a:lnTo>
                  <a:lnTo>
                    <a:pt x="51607" y="71692"/>
                  </a:lnTo>
                  <a:lnTo>
                    <a:pt x="50360" y="69912"/>
                  </a:lnTo>
                  <a:lnTo>
                    <a:pt x="48885" y="68369"/>
                  </a:lnTo>
                  <a:lnTo>
                    <a:pt x="47297" y="66944"/>
                  </a:lnTo>
                  <a:lnTo>
                    <a:pt x="45596" y="65876"/>
                  </a:lnTo>
                  <a:lnTo>
                    <a:pt x="43781" y="64927"/>
                  </a:lnTo>
                  <a:lnTo>
                    <a:pt x="41853" y="64096"/>
                  </a:lnTo>
                  <a:lnTo>
                    <a:pt x="39811" y="63621"/>
                  </a:lnTo>
                  <a:lnTo>
                    <a:pt x="40152" y="60535"/>
                  </a:lnTo>
                  <a:lnTo>
                    <a:pt x="40719" y="60297"/>
                  </a:lnTo>
                  <a:lnTo>
                    <a:pt x="41172" y="60060"/>
                  </a:lnTo>
                  <a:lnTo>
                    <a:pt x="41740" y="59941"/>
                  </a:lnTo>
                  <a:lnTo>
                    <a:pt x="42193" y="59704"/>
                  </a:lnTo>
                  <a:lnTo>
                    <a:pt x="44688" y="58398"/>
                  </a:lnTo>
                  <a:lnTo>
                    <a:pt x="46957" y="56855"/>
                  </a:lnTo>
                  <a:lnTo>
                    <a:pt x="49112" y="55194"/>
                  </a:lnTo>
                  <a:lnTo>
                    <a:pt x="51040" y="53294"/>
                  </a:lnTo>
                  <a:lnTo>
                    <a:pt x="52741" y="51277"/>
                  </a:lnTo>
                  <a:lnTo>
                    <a:pt x="54329" y="49021"/>
                  </a:lnTo>
                  <a:lnTo>
                    <a:pt x="55690" y="46766"/>
                  </a:lnTo>
                  <a:lnTo>
                    <a:pt x="56938" y="44274"/>
                  </a:lnTo>
                  <a:lnTo>
                    <a:pt x="77354" y="39407"/>
                  </a:lnTo>
                  <a:lnTo>
                    <a:pt x="77467" y="39763"/>
                  </a:lnTo>
                  <a:lnTo>
                    <a:pt x="77694" y="40119"/>
                  </a:lnTo>
                  <a:lnTo>
                    <a:pt x="77808" y="40476"/>
                  </a:lnTo>
                  <a:lnTo>
                    <a:pt x="77921" y="40832"/>
                  </a:lnTo>
                  <a:lnTo>
                    <a:pt x="78942" y="42849"/>
                  </a:lnTo>
                  <a:lnTo>
                    <a:pt x="80076" y="44630"/>
                  </a:lnTo>
                  <a:lnTo>
                    <a:pt x="81324" y="46410"/>
                  </a:lnTo>
                  <a:lnTo>
                    <a:pt x="82798" y="47953"/>
                  </a:lnTo>
                  <a:lnTo>
                    <a:pt x="84386" y="49378"/>
                  </a:lnTo>
                  <a:lnTo>
                    <a:pt x="86087" y="50565"/>
                  </a:lnTo>
                  <a:lnTo>
                    <a:pt x="87902" y="51633"/>
                  </a:lnTo>
                  <a:lnTo>
                    <a:pt x="89830" y="52464"/>
                  </a:lnTo>
                  <a:lnTo>
                    <a:pt x="91872" y="53176"/>
                  </a:lnTo>
                  <a:lnTo>
                    <a:pt x="93913" y="53651"/>
                  </a:lnTo>
                  <a:lnTo>
                    <a:pt x="95955" y="53888"/>
                  </a:lnTo>
                  <a:lnTo>
                    <a:pt x="97997" y="53888"/>
                  </a:lnTo>
                  <a:lnTo>
                    <a:pt x="100038" y="53769"/>
                  </a:lnTo>
                  <a:lnTo>
                    <a:pt x="102080" y="53294"/>
                  </a:lnTo>
                  <a:lnTo>
                    <a:pt x="104121" y="52701"/>
                  </a:lnTo>
                  <a:lnTo>
                    <a:pt x="106050" y="51870"/>
                  </a:lnTo>
                  <a:lnTo>
                    <a:pt x="107864" y="50921"/>
                  </a:lnTo>
                  <a:lnTo>
                    <a:pt x="109679" y="49734"/>
                  </a:lnTo>
                  <a:lnTo>
                    <a:pt x="111267" y="48309"/>
                  </a:lnTo>
                  <a:lnTo>
                    <a:pt x="112741" y="46885"/>
                  </a:lnTo>
                  <a:lnTo>
                    <a:pt x="114102" y="45223"/>
                  </a:lnTo>
                  <a:lnTo>
                    <a:pt x="115237" y="43443"/>
                  </a:lnTo>
                  <a:lnTo>
                    <a:pt x="116257" y="41544"/>
                  </a:lnTo>
                  <a:lnTo>
                    <a:pt x="117051" y="39526"/>
                  </a:lnTo>
                  <a:lnTo>
                    <a:pt x="118186" y="35253"/>
                  </a:lnTo>
                  <a:lnTo>
                    <a:pt x="118412" y="30980"/>
                  </a:lnTo>
                  <a:lnTo>
                    <a:pt x="117959" y="26707"/>
                  </a:lnTo>
                  <a:lnTo>
                    <a:pt x="116598" y="225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1171075" y="1881300"/>
              <a:ext cx="212675" cy="145425"/>
            </a:xfrm>
            <a:custGeom>
              <a:avLst/>
              <a:gdLst/>
              <a:ahLst/>
              <a:cxnLst/>
              <a:rect l="0" t="0" r="0" b="0"/>
              <a:pathLst>
                <a:path w="8507" h="5817" extrusionOk="0">
                  <a:moveTo>
                    <a:pt x="907" y="5816"/>
                  </a:moveTo>
                  <a:lnTo>
                    <a:pt x="8507" y="5341"/>
                  </a:lnTo>
                  <a:lnTo>
                    <a:pt x="8280" y="4155"/>
                  </a:lnTo>
                  <a:lnTo>
                    <a:pt x="8053" y="3086"/>
                  </a:lnTo>
                  <a:lnTo>
                    <a:pt x="7713" y="1899"/>
                  </a:lnTo>
                  <a:lnTo>
                    <a:pt x="7259" y="831"/>
                  </a:lnTo>
                  <a:lnTo>
                    <a:pt x="7146" y="594"/>
                  </a:lnTo>
                  <a:lnTo>
                    <a:pt x="7032" y="356"/>
                  </a:lnTo>
                  <a:lnTo>
                    <a:pt x="6919" y="238"/>
                  </a:lnTo>
                  <a:lnTo>
                    <a:pt x="6805" y="0"/>
                  </a:lnTo>
                  <a:lnTo>
                    <a:pt x="0" y="3442"/>
                  </a:lnTo>
                  <a:lnTo>
                    <a:pt x="340" y="4036"/>
                  </a:lnTo>
                  <a:lnTo>
                    <a:pt x="567" y="4629"/>
                  </a:lnTo>
                  <a:lnTo>
                    <a:pt x="681" y="5223"/>
                  </a:lnTo>
                  <a:lnTo>
                    <a:pt x="907" y="58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Factors that Affect Photosynthesis</a:t>
            </a:r>
          </a:p>
        </p:txBody>
      </p:sp>
      <p:sp>
        <p:nvSpPr>
          <p:cNvPr id="684" name="Shape 6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sng" strike="noStrike" cap="none" baseline="0" dirty="0">
                <a:solidFill>
                  <a:schemeClr val="dk1"/>
                </a:solidFill>
                <a:sym typeface="Garamond"/>
              </a:rPr>
              <a:t>Intensity</a:t>
            </a:r>
            <a:r>
              <a:rPr lang="en-US" b="1" u="sng" dirty="0"/>
              <a:t> &amp;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sym typeface="Garamond"/>
              </a:rPr>
              <a:t>Wavelength</a:t>
            </a:r>
            <a:r>
              <a:rPr lang="en-US" b="1" u="sng" dirty="0"/>
              <a:t>(color)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sym typeface="Garamond"/>
              </a:rPr>
              <a:t> of Light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If the intensity of light is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lower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the available energy for photosynthesis is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lower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 a greenhouse, if the light source is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further away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intensity is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lower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less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photosynthesis can occur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If light is not available at all, the light-dependent reactions </a:t>
            </a:r>
            <a:r>
              <a:rPr lang="en-US" sz="24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cannot</a:t>
            </a:r>
            <a:r>
              <a:rPr lang="en-US" sz="24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occur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(nor can they provide the materials used in the light-independent reactions)</a:t>
            </a:r>
          </a:p>
        </p:txBody>
      </p:sp>
      <p:pic>
        <p:nvPicPr>
          <p:cNvPr id="685" name="Shape 6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50" y="4933775"/>
            <a:ext cx="1609724" cy="1495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6" name="Shape 686"/>
          <p:cNvGrpSpPr/>
          <p:nvPr/>
        </p:nvGrpSpPr>
        <p:grpSpPr>
          <a:xfrm>
            <a:off x="7113025" y="5029200"/>
            <a:ext cx="1819893" cy="1304583"/>
            <a:chOff x="0" y="0"/>
            <a:chExt cx="2977575" cy="2938250"/>
          </a:xfrm>
        </p:grpSpPr>
        <p:sp>
          <p:nvSpPr>
            <p:cNvPr id="687" name="Shape 687"/>
            <p:cNvSpPr/>
            <p:nvPr/>
          </p:nvSpPr>
          <p:spPr>
            <a:xfrm>
              <a:off x="532400" y="444725"/>
              <a:ext cx="2018950" cy="2203200"/>
            </a:xfrm>
            <a:custGeom>
              <a:avLst/>
              <a:gdLst/>
              <a:ahLst/>
              <a:cxnLst/>
              <a:rect l="0" t="0" r="0" b="0"/>
              <a:pathLst>
                <a:path w="80758" h="88128" extrusionOk="0">
                  <a:moveTo>
                    <a:pt x="1795" y="76185"/>
                  </a:moveTo>
                  <a:lnTo>
                    <a:pt x="1615" y="74785"/>
                  </a:lnTo>
                  <a:lnTo>
                    <a:pt x="1256" y="71079"/>
                  </a:lnTo>
                  <a:lnTo>
                    <a:pt x="778" y="65643"/>
                  </a:lnTo>
                  <a:lnTo>
                    <a:pt x="359" y="59383"/>
                  </a:lnTo>
                  <a:lnTo>
                    <a:pt x="60" y="52877"/>
                  </a:lnTo>
                  <a:lnTo>
                    <a:pt x="0" y="46782"/>
                  </a:lnTo>
                  <a:lnTo>
                    <a:pt x="299" y="41923"/>
                  </a:lnTo>
                  <a:lnTo>
                    <a:pt x="1137" y="38958"/>
                  </a:lnTo>
                  <a:lnTo>
                    <a:pt x="1795" y="37722"/>
                  </a:lnTo>
                  <a:lnTo>
                    <a:pt x="2692" y="35910"/>
                  </a:lnTo>
                  <a:lnTo>
                    <a:pt x="3769" y="33604"/>
                  </a:lnTo>
                  <a:lnTo>
                    <a:pt x="5025" y="30886"/>
                  </a:lnTo>
                  <a:lnTo>
                    <a:pt x="6341" y="27839"/>
                  </a:lnTo>
                  <a:lnTo>
                    <a:pt x="7837" y="24545"/>
                  </a:lnTo>
                  <a:lnTo>
                    <a:pt x="9332" y="21168"/>
                  </a:lnTo>
                  <a:lnTo>
                    <a:pt x="10887" y="17709"/>
                  </a:lnTo>
                  <a:lnTo>
                    <a:pt x="12503" y="14332"/>
                  </a:lnTo>
                  <a:lnTo>
                    <a:pt x="14058" y="11120"/>
                  </a:lnTo>
                  <a:lnTo>
                    <a:pt x="15553" y="8072"/>
                  </a:lnTo>
                  <a:lnTo>
                    <a:pt x="16989" y="5437"/>
                  </a:lnTo>
                  <a:lnTo>
                    <a:pt x="18305" y="3213"/>
                  </a:lnTo>
                  <a:lnTo>
                    <a:pt x="19502" y="1483"/>
                  </a:lnTo>
                  <a:lnTo>
                    <a:pt x="20519" y="413"/>
                  </a:lnTo>
                  <a:lnTo>
                    <a:pt x="21356" y="1"/>
                  </a:lnTo>
                  <a:lnTo>
                    <a:pt x="22373" y="1"/>
                  </a:lnTo>
                  <a:lnTo>
                    <a:pt x="23988" y="83"/>
                  </a:lnTo>
                  <a:lnTo>
                    <a:pt x="26082" y="166"/>
                  </a:lnTo>
                  <a:lnTo>
                    <a:pt x="28535" y="248"/>
                  </a:lnTo>
                  <a:lnTo>
                    <a:pt x="31286" y="413"/>
                  </a:lnTo>
                  <a:lnTo>
                    <a:pt x="34217" y="578"/>
                  </a:lnTo>
                  <a:lnTo>
                    <a:pt x="37328" y="742"/>
                  </a:lnTo>
                  <a:lnTo>
                    <a:pt x="40439" y="825"/>
                  </a:lnTo>
                  <a:lnTo>
                    <a:pt x="43549" y="989"/>
                  </a:lnTo>
                  <a:lnTo>
                    <a:pt x="46481" y="1154"/>
                  </a:lnTo>
                  <a:lnTo>
                    <a:pt x="49232" y="1319"/>
                  </a:lnTo>
                  <a:lnTo>
                    <a:pt x="51685" y="1483"/>
                  </a:lnTo>
                  <a:lnTo>
                    <a:pt x="53719" y="1566"/>
                  </a:lnTo>
                  <a:lnTo>
                    <a:pt x="55274" y="1648"/>
                  </a:lnTo>
                  <a:lnTo>
                    <a:pt x="56291" y="1731"/>
                  </a:lnTo>
                  <a:lnTo>
                    <a:pt x="56650" y="1731"/>
                  </a:lnTo>
                  <a:lnTo>
                    <a:pt x="56949" y="2142"/>
                  </a:lnTo>
                  <a:lnTo>
                    <a:pt x="57667" y="3295"/>
                  </a:lnTo>
                  <a:lnTo>
                    <a:pt x="58864" y="5025"/>
                  </a:lnTo>
                  <a:lnTo>
                    <a:pt x="60419" y="7331"/>
                  </a:lnTo>
                  <a:lnTo>
                    <a:pt x="62213" y="10049"/>
                  </a:lnTo>
                  <a:lnTo>
                    <a:pt x="64307" y="13096"/>
                  </a:lnTo>
                  <a:lnTo>
                    <a:pt x="66461" y="16391"/>
                  </a:lnTo>
                  <a:lnTo>
                    <a:pt x="68734" y="19850"/>
                  </a:lnTo>
                  <a:lnTo>
                    <a:pt x="70947" y="23309"/>
                  </a:lnTo>
                  <a:lnTo>
                    <a:pt x="73101" y="26686"/>
                  </a:lnTo>
                  <a:lnTo>
                    <a:pt x="75195" y="29980"/>
                  </a:lnTo>
                  <a:lnTo>
                    <a:pt x="76989" y="32945"/>
                  </a:lnTo>
                  <a:lnTo>
                    <a:pt x="78544" y="35581"/>
                  </a:lnTo>
                  <a:lnTo>
                    <a:pt x="79741" y="37722"/>
                  </a:lnTo>
                  <a:lnTo>
                    <a:pt x="80459" y="39287"/>
                  </a:lnTo>
                  <a:lnTo>
                    <a:pt x="80758" y="40193"/>
                  </a:lnTo>
                  <a:lnTo>
                    <a:pt x="80578" y="43076"/>
                  </a:lnTo>
                  <a:lnTo>
                    <a:pt x="80160" y="48923"/>
                  </a:lnTo>
                  <a:lnTo>
                    <a:pt x="79502" y="56665"/>
                  </a:lnTo>
                  <a:lnTo>
                    <a:pt x="78844" y="65231"/>
                  </a:lnTo>
                  <a:lnTo>
                    <a:pt x="78126" y="73714"/>
                  </a:lnTo>
                  <a:lnTo>
                    <a:pt x="77468" y="81044"/>
                  </a:lnTo>
                  <a:lnTo>
                    <a:pt x="77049" y="86151"/>
                  </a:lnTo>
                  <a:lnTo>
                    <a:pt x="76870" y="88127"/>
                  </a:lnTo>
                  <a:lnTo>
                    <a:pt x="75912" y="40770"/>
                  </a:lnTo>
                  <a:lnTo>
                    <a:pt x="54915" y="5849"/>
                  </a:lnTo>
                  <a:lnTo>
                    <a:pt x="22672" y="5190"/>
                  </a:lnTo>
                  <a:lnTo>
                    <a:pt x="4128" y="41346"/>
                  </a:lnTo>
                  <a:lnTo>
                    <a:pt x="1795" y="76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1194900" y="679475"/>
              <a:ext cx="523450" cy="1943725"/>
            </a:xfrm>
            <a:custGeom>
              <a:avLst/>
              <a:gdLst/>
              <a:ahLst/>
              <a:cxnLst/>
              <a:rect l="0" t="0" r="0" b="0"/>
              <a:pathLst>
                <a:path w="20938" h="77749" extrusionOk="0">
                  <a:moveTo>
                    <a:pt x="1" y="0"/>
                  </a:moveTo>
                  <a:lnTo>
                    <a:pt x="60" y="494"/>
                  </a:lnTo>
                  <a:lnTo>
                    <a:pt x="479" y="1730"/>
                  </a:lnTo>
                  <a:lnTo>
                    <a:pt x="1197" y="3459"/>
                  </a:lnTo>
                  <a:lnTo>
                    <a:pt x="2214" y="5765"/>
                  </a:lnTo>
                  <a:lnTo>
                    <a:pt x="3351" y="8401"/>
                  </a:lnTo>
                  <a:lnTo>
                    <a:pt x="4726" y="11366"/>
                  </a:lnTo>
                  <a:lnTo>
                    <a:pt x="6162" y="14496"/>
                  </a:lnTo>
                  <a:lnTo>
                    <a:pt x="7717" y="17708"/>
                  </a:lnTo>
                  <a:lnTo>
                    <a:pt x="9213" y="20920"/>
                  </a:lnTo>
                  <a:lnTo>
                    <a:pt x="10708" y="24050"/>
                  </a:lnTo>
                  <a:lnTo>
                    <a:pt x="12084" y="26932"/>
                  </a:lnTo>
                  <a:lnTo>
                    <a:pt x="13341" y="29568"/>
                  </a:lnTo>
                  <a:lnTo>
                    <a:pt x="14358" y="31791"/>
                  </a:lnTo>
                  <a:lnTo>
                    <a:pt x="15195" y="33439"/>
                  </a:lnTo>
                  <a:lnTo>
                    <a:pt x="15733" y="34509"/>
                  </a:lnTo>
                  <a:lnTo>
                    <a:pt x="15913" y="34921"/>
                  </a:lnTo>
                  <a:lnTo>
                    <a:pt x="18545" y="77749"/>
                  </a:lnTo>
                  <a:lnTo>
                    <a:pt x="18665" y="75937"/>
                  </a:lnTo>
                  <a:lnTo>
                    <a:pt x="19083" y="71160"/>
                  </a:lnTo>
                  <a:lnTo>
                    <a:pt x="19562" y="64406"/>
                  </a:lnTo>
                  <a:lnTo>
                    <a:pt x="20100" y="56500"/>
                  </a:lnTo>
                  <a:lnTo>
                    <a:pt x="20579" y="48428"/>
                  </a:lnTo>
                  <a:lnTo>
                    <a:pt x="20878" y="41098"/>
                  </a:lnTo>
                  <a:lnTo>
                    <a:pt x="20938" y="35498"/>
                  </a:lnTo>
                  <a:lnTo>
                    <a:pt x="20699" y="32533"/>
                  </a:lnTo>
                  <a:lnTo>
                    <a:pt x="20280" y="31544"/>
                  </a:lnTo>
                  <a:lnTo>
                    <a:pt x="19442" y="30062"/>
                  </a:lnTo>
                  <a:lnTo>
                    <a:pt x="18366" y="28168"/>
                  </a:lnTo>
                  <a:lnTo>
                    <a:pt x="16990" y="25861"/>
                  </a:lnTo>
                  <a:lnTo>
                    <a:pt x="15494" y="23308"/>
                  </a:lnTo>
                  <a:lnTo>
                    <a:pt x="13759" y="20508"/>
                  </a:lnTo>
                  <a:lnTo>
                    <a:pt x="11965" y="17625"/>
                  </a:lnTo>
                  <a:lnTo>
                    <a:pt x="10170" y="14660"/>
                  </a:lnTo>
                  <a:lnTo>
                    <a:pt x="8316" y="11778"/>
                  </a:lnTo>
                  <a:lnTo>
                    <a:pt x="6521" y="9060"/>
                  </a:lnTo>
                  <a:lnTo>
                    <a:pt x="4906" y="6507"/>
                  </a:lnTo>
                  <a:lnTo>
                    <a:pt x="3351" y="4283"/>
                  </a:lnTo>
                  <a:lnTo>
                    <a:pt x="2094" y="2389"/>
                  </a:lnTo>
                  <a:lnTo>
                    <a:pt x="1077" y="1071"/>
                  </a:lnTo>
                  <a:lnTo>
                    <a:pt x="360" y="16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299100" y="2534650"/>
              <a:ext cx="2678475" cy="135925"/>
            </a:xfrm>
            <a:custGeom>
              <a:avLst/>
              <a:gdLst/>
              <a:ahLst/>
              <a:cxnLst/>
              <a:rect l="0" t="0" r="0" b="0"/>
              <a:pathLst>
                <a:path w="107139" h="5437" extrusionOk="0">
                  <a:moveTo>
                    <a:pt x="0" y="4118"/>
                  </a:moveTo>
                  <a:lnTo>
                    <a:pt x="359" y="4036"/>
                  </a:lnTo>
                  <a:lnTo>
                    <a:pt x="1376" y="3871"/>
                  </a:lnTo>
                  <a:lnTo>
                    <a:pt x="2871" y="3707"/>
                  </a:lnTo>
                  <a:lnTo>
                    <a:pt x="4905" y="3460"/>
                  </a:lnTo>
                  <a:lnTo>
                    <a:pt x="7358" y="3295"/>
                  </a:lnTo>
                  <a:lnTo>
                    <a:pt x="10289" y="3048"/>
                  </a:lnTo>
                  <a:lnTo>
                    <a:pt x="13579" y="2801"/>
                  </a:lnTo>
                  <a:lnTo>
                    <a:pt x="17228" y="2554"/>
                  </a:lnTo>
                  <a:lnTo>
                    <a:pt x="21177" y="2389"/>
                  </a:lnTo>
                  <a:lnTo>
                    <a:pt x="25424" y="2142"/>
                  </a:lnTo>
                  <a:lnTo>
                    <a:pt x="29851" y="1895"/>
                  </a:lnTo>
                  <a:lnTo>
                    <a:pt x="34517" y="1648"/>
                  </a:lnTo>
                  <a:lnTo>
                    <a:pt x="39302" y="1401"/>
                  </a:lnTo>
                  <a:lnTo>
                    <a:pt x="44207" y="1153"/>
                  </a:lnTo>
                  <a:lnTo>
                    <a:pt x="49173" y="906"/>
                  </a:lnTo>
                  <a:lnTo>
                    <a:pt x="54198" y="742"/>
                  </a:lnTo>
                  <a:lnTo>
                    <a:pt x="59222" y="577"/>
                  </a:lnTo>
                  <a:lnTo>
                    <a:pt x="64188" y="412"/>
                  </a:lnTo>
                  <a:lnTo>
                    <a:pt x="69093" y="247"/>
                  </a:lnTo>
                  <a:lnTo>
                    <a:pt x="73878" y="165"/>
                  </a:lnTo>
                  <a:lnTo>
                    <a:pt x="78485" y="83"/>
                  </a:lnTo>
                  <a:lnTo>
                    <a:pt x="82852" y="83"/>
                  </a:lnTo>
                  <a:lnTo>
                    <a:pt x="87039" y="0"/>
                  </a:lnTo>
                  <a:lnTo>
                    <a:pt x="90868" y="83"/>
                  </a:lnTo>
                  <a:lnTo>
                    <a:pt x="94457" y="165"/>
                  </a:lnTo>
                  <a:lnTo>
                    <a:pt x="97627" y="247"/>
                  </a:lnTo>
                  <a:lnTo>
                    <a:pt x="100439" y="412"/>
                  </a:lnTo>
                  <a:lnTo>
                    <a:pt x="102832" y="659"/>
                  </a:lnTo>
                  <a:lnTo>
                    <a:pt x="104746" y="906"/>
                  </a:lnTo>
                  <a:lnTo>
                    <a:pt x="106122" y="1236"/>
                  </a:lnTo>
                  <a:lnTo>
                    <a:pt x="106899" y="1648"/>
                  </a:lnTo>
                  <a:lnTo>
                    <a:pt x="107139" y="2059"/>
                  </a:lnTo>
                  <a:lnTo>
                    <a:pt x="106780" y="2554"/>
                  </a:lnTo>
                  <a:lnTo>
                    <a:pt x="105763" y="2965"/>
                  </a:lnTo>
                  <a:lnTo>
                    <a:pt x="104267" y="3295"/>
                  </a:lnTo>
                  <a:lnTo>
                    <a:pt x="102233" y="3624"/>
                  </a:lnTo>
                  <a:lnTo>
                    <a:pt x="99781" y="3954"/>
                  </a:lnTo>
                  <a:lnTo>
                    <a:pt x="96850" y="4283"/>
                  </a:lnTo>
                  <a:lnTo>
                    <a:pt x="93559" y="4448"/>
                  </a:lnTo>
                  <a:lnTo>
                    <a:pt x="89910" y="4695"/>
                  </a:lnTo>
                  <a:lnTo>
                    <a:pt x="85962" y="4860"/>
                  </a:lnTo>
                  <a:lnTo>
                    <a:pt x="81715" y="5024"/>
                  </a:lnTo>
                  <a:lnTo>
                    <a:pt x="77288" y="5189"/>
                  </a:lnTo>
                  <a:lnTo>
                    <a:pt x="72622" y="5272"/>
                  </a:lnTo>
                  <a:lnTo>
                    <a:pt x="67837" y="5354"/>
                  </a:lnTo>
                  <a:lnTo>
                    <a:pt x="62931" y="5354"/>
                  </a:lnTo>
                  <a:lnTo>
                    <a:pt x="57906" y="5436"/>
                  </a:lnTo>
                  <a:lnTo>
                    <a:pt x="52941" y="5436"/>
                  </a:lnTo>
                  <a:lnTo>
                    <a:pt x="47916" y="5436"/>
                  </a:lnTo>
                  <a:lnTo>
                    <a:pt x="42951" y="5436"/>
                  </a:lnTo>
                  <a:lnTo>
                    <a:pt x="38046" y="5354"/>
                  </a:lnTo>
                  <a:lnTo>
                    <a:pt x="33320" y="5354"/>
                  </a:lnTo>
                  <a:lnTo>
                    <a:pt x="28714" y="5272"/>
                  </a:lnTo>
                  <a:lnTo>
                    <a:pt x="24287" y="5189"/>
                  </a:lnTo>
                  <a:lnTo>
                    <a:pt x="20160" y="5107"/>
                  </a:lnTo>
                  <a:lnTo>
                    <a:pt x="16271" y="5024"/>
                  </a:lnTo>
                  <a:lnTo>
                    <a:pt x="12682" y="4860"/>
                  </a:lnTo>
                  <a:lnTo>
                    <a:pt x="9512" y="4777"/>
                  </a:lnTo>
                  <a:lnTo>
                    <a:pt x="6700" y="4695"/>
                  </a:lnTo>
                  <a:lnTo>
                    <a:pt x="4307" y="4530"/>
                  </a:lnTo>
                  <a:lnTo>
                    <a:pt x="2453" y="4448"/>
                  </a:lnTo>
                  <a:lnTo>
                    <a:pt x="1077" y="4366"/>
                  </a:lnTo>
                  <a:lnTo>
                    <a:pt x="239" y="4201"/>
                  </a:lnTo>
                  <a:lnTo>
                    <a:pt x="0" y="4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222825" y="2810550"/>
              <a:ext cx="2600725" cy="127700"/>
            </a:xfrm>
            <a:custGeom>
              <a:avLst/>
              <a:gdLst/>
              <a:ahLst/>
              <a:cxnLst/>
              <a:rect l="0" t="0" r="0" b="0"/>
              <a:pathLst>
                <a:path w="104029" h="5108" extrusionOk="0">
                  <a:moveTo>
                    <a:pt x="0" y="2801"/>
                  </a:moveTo>
                  <a:lnTo>
                    <a:pt x="359" y="2719"/>
                  </a:lnTo>
                  <a:lnTo>
                    <a:pt x="1316" y="2554"/>
                  </a:lnTo>
                  <a:lnTo>
                    <a:pt x="2812" y="2389"/>
                  </a:lnTo>
                  <a:lnTo>
                    <a:pt x="4726" y="2225"/>
                  </a:lnTo>
                  <a:lnTo>
                    <a:pt x="7179" y="2060"/>
                  </a:lnTo>
                  <a:lnTo>
                    <a:pt x="9990" y="1895"/>
                  </a:lnTo>
                  <a:lnTo>
                    <a:pt x="13221" y="1730"/>
                  </a:lnTo>
                  <a:lnTo>
                    <a:pt x="16750" y="1566"/>
                  </a:lnTo>
                  <a:lnTo>
                    <a:pt x="20579" y="1319"/>
                  </a:lnTo>
                  <a:lnTo>
                    <a:pt x="24706" y="1154"/>
                  </a:lnTo>
                  <a:lnTo>
                    <a:pt x="29013" y="989"/>
                  </a:lnTo>
                  <a:lnTo>
                    <a:pt x="33500" y="824"/>
                  </a:lnTo>
                  <a:lnTo>
                    <a:pt x="38166" y="660"/>
                  </a:lnTo>
                  <a:lnTo>
                    <a:pt x="42951" y="495"/>
                  </a:lnTo>
                  <a:lnTo>
                    <a:pt x="47797" y="413"/>
                  </a:lnTo>
                  <a:lnTo>
                    <a:pt x="52642" y="248"/>
                  </a:lnTo>
                  <a:lnTo>
                    <a:pt x="57548" y="166"/>
                  </a:lnTo>
                  <a:lnTo>
                    <a:pt x="62333" y="83"/>
                  </a:lnTo>
                  <a:lnTo>
                    <a:pt x="67119" y="1"/>
                  </a:lnTo>
                  <a:lnTo>
                    <a:pt x="71725" y="1"/>
                  </a:lnTo>
                  <a:lnTo>
                    <a:pt x="76212" y="1"/>
                  </a:lnTo>
                  <a:lnTo>
                    <a:pt x="80459" y="1"/>
                  </a:lnTo>
                  <a:lnTo>
                    <a:pt x="84527" y="83"/>
                  </a:lnTo>
                  <a:lnTo>
                    <a:pt x="88295" y="166"/>
                  </a:lnTo>
                  <a:lnTo>
                    <a:pt x="91705" y="330"/>
                  </a:lnTo>
                  <a:lnTo>
                    <a:pt x="94816" y="495"/>
                  </a:lnTo>
                  <a:lnTo>
                    <a:pt x="97568" y="660"/>
                  </a:lnTo>
                  <a:lnTo>
                    <a:pt x="99841" y="989"/>
                  </a:lnTo>
                  <a:lnTo>
                    <a:pt x="101695" y="1236"/>
                  </a:lnTo>
                  <a:lnTo>
                    <a:pt x="103011" y="1648"/>
                  </a:lnTo>
                  <a:lnTo>
                    <a:pt x="103789" y="1977"/>
                  </a:lnTo>
                  <a:lnTo>
                    <a:pt x="104028" y="2472"/>
                  </a:lnTo>
                  <a:lnTo>
                    <a:pt x="103669" y="2966"/>
                  </a:lnTo>
                  <a:lnTo>
                    <a:pt x="102712" y="3295"/>
                  </a:lnTo>
                  <a:lnTo>
                    <a:pt x="101217" y="3707"/>
                  </a:lnTo>
                  <a:lnTo>
                    <a:pt x="99243" y="4036"/>
                  </a:lnTo>
                  <a:lnTo>
                    <a:pt x="96850" y="4284"/>
                  </a:lnTo>
                  <a:lnTo>
                    <a:pt x="94038" y="4531"/>
                  </a:lnTo>
                  <a:lnTo>
                    <a:pt x="90808" y="4695"/>
                  </a:lnTo>
                  <a:lnTo>
                    <a:pt x="87278" y="4860"/>
                  </a:lnTo>
                  <a:lnTo>
                    <a:pt x="83450" y="4942"/>
                  </a:lnTo>
                  <a:lnTo>
                    <a:pt x="79322" y="5025"/>
                  </a:lnTo>
                  <a:lnTo>
                    <a:pt x="75015" y="5107"/>
                  </a:lnTo>
                  <a:lnTo>
                    <a:pt x="70529" y="5107"/>
                  </a:lnTo>
                  <a:lnTo>
                    <a:pt x="65863" y="5107"/>
                  </a:lnTo>
                  <a:lnTo>
                    <a:pt x="61077" y="5107"/>
                  </a:lnTo>
                  <a:lnTo>
                    <a:pt x="56232" y="5107"/>
                  </a:lnTo>
                  <a:lnTo>
                    <a:pt x="51386" y="5025"/>
                  </a:lnTo>
                  <a:lnTo>
                    <a:pt x="46541" y="4942"/>
                  </a:lnTo>
                  <a:lnTo>
                    <a:pt x="41695" y="4860"/>
                  </a:lnTo>
                  <a:lnTo>
                    <a:pt x="36969" y="4695"/>
                  </a:lnTo>
                  <a:lnTo>
                    <a:pt x="32363" y="4613"/>
                  </a:lnTo>
                  <a:lnTo>
                    <a:pt x="27877" y="4448"/>
                  </a:lnTo>
                  <a:lnTo>
                    <a:pt x="23629" y="4284"/>
                  </a:lnTo>
                  <a:lnTo>
                    <a:pt x="19562" y="4119"/>
                  </a:lnTo>
                  <a:lnTo>
                    <a:pt x="15793" y="3954"/>
                  </a:lnTo>
                  <a:lnTo>
                    <a:pt x="12323" y="3789"/>
                  </a:lnTo>
                  <a:lnTo>
                    <a:pt x="9213" y="3707"/>
                  </a:lnTo>
                  <a:lnTo>
                    <a:pt x="6521" y="3542"/>
                  </a:lnTo>
                  <a:lnTo>
                    <a:pt x="4188" y="3378"/>
                  </a:lnTo>
                  <a:lnTo>
                    <a:pt x="2393" y="3213"/>
                  </a:lnTo>
                  <a:lnTo>
                    <a:pt x="1017" y="3048"/>
                  </a:lnTo>
                  <a:lnTo>
                    <a:pt x="240" y="2883"/>
                  </a:lnTo>
                  <a:lnTo>
                    <a:pt x="0" y="28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692400" y="1412475"/>
              <a:ext cx="1972625" cy="131800"/>
            </a:xfrm>
            <a:custGeom>
              <a:avLst/>
              <a:gdLst/>
              <a:ahLst/>
              <a:cxnLst/>
              <a:rect l="0" t="0" r="0" b="0"/>
              <a:pathLst>
                <a:path w="78905" h="5272" extrusionOk="0">
                  <a:moveTo>
                    <a:pt x="1" y="3707"/>
                  </a:moveTo>
                  <a:lnTo>
                    <a:pt x="300" y="3542"/>
                  </a:lnTo>
                  <a:lnTo>
                    <a:pt x="1018" y="3460"/>
                  </a:lnTo>
                  <a:lnTo>
                    <a:pt x="2154" y="3295"/>
                  </a:lnTo>
                  <a:lnTo>
                    <a:pt x="3650" y="3048"/>
                  </a:lnTo>
                  <a:lnTo>
                    <a:pt x="5445" y="2883"/>
                  </a:lnTo>
                  <a:lnTo>
                    <a:pt x="7598" y="2636"/>
                  </a:lnTo>
                  <a:lnTo>
                    <a:pt x="10051" y="2471"/>
                  </a:lnTo>
                  <a:lnTo>
                    <a:pt x="12743" y="2224"/>
                  </a:lnTo>
                  <a:lnTo>
                    <a:pt x="15674" y="1977"/>
                  </a:lnTo>
                  <a:lnTo>
                    <a:pt x="18785" y="1730"/>
                  </a:lnTo>
                  <a:lnTo>
                    <a:pt x="22075" y="1566"/>
                  </a:lnTo>
                  <a:lnTo>
                    <a:pt x="25484" y="1318"/>
                  </a:lnTo>
                  <a:lnTo>
                    <a:pt x="29014" y="1071"/>
                  </a:lnTo>
                  <a:lnTo>
                    <a:pt x="32603" y="907"/>
                  </a:lnTo>
                  <a:lnTo>
                    <a:pt x="36312" y="742"/>
                  </a:lnTo>
                  <a:lnTo>
                    <a:pt x="40021" y="577"/>
                  </a:lnTo>
                  <a:lnTo>
                    <a:pt x="43670" y="412"/>
                  </a:lnTo>
                  <a:lnTo>
                    <a:pt x="47319" y="248"/>
                  </a:lnTo>
                  <a:lnTo>
                    <a:pt x="50908" y="165"/>
                  </a:lnTo>
                  <a:lnTo>
                    <a:pt x="54438" y="83"/>
                  </a:lnTo>
                  <a:lnTo>
                    <a:pt x="57847" y="1"/>
                  </a:lnTo>
                  <a:lnTo>
                    <a:pt x="61078" y="1"/>
                  </a:lnTo>
                  <a:lnTo>
                    <a:pt x="64129" y="1"/>
                  </a:lnTo>
                  <a:lnTo>
                    <a:pt x="67000" y="83"/>
                  </a:lnTo>
                  <a:lnTo>
                    <a:pt x="69572" y="165"/>
                  </a:lnTo>
                  <a:lnTo>
                    <a:pt x="71965" y="248"/>
                  </a:lnTo>
                  <a:lnTo>
                    <a:pt x="73999" y="495"/>
                  </a:lnTo>
                  <a:lnTo>
                    <a:pt x="75734" y="660"/>
                  </a:lnTo>
                  <a:lnTo>
                    <a:pt x="77110" y="989"/>
                  </a:lnTo>
                  <a:lnTo>
                    <a:pt x="78127" y="1318"/>
                  </a:lnTo>
                  <a:lnTo>
                    <a:pt x="78725" y="1730"/>
                  </a:lnTo>
                  <a:lnTo>
                    <a:pt x="78904" y="2142"/>
                  </a:lnTo>
                  <a:lnTo>
                    <a:pt x="78605" y="2636"/>
                  </a:lnTo>
                  <a:lnTo>
                    <a:pt x="77887" y="3048"/>
                  </a:lnTo>
                  <a:lnTo>
                    <a:pt x="76810" y="3377"/>
                  </a:lnTo>
                  <a:lnTo>
                    <a:pt x="75315" y="3707"/>
                  </a:lnTo>
                  <a:lnTo>
                    <a:pt x="73461" y="4036"/>
                  </a:lnTo>
                  <a:lnTo>
                    <a:pt x="71307" y="4283"/>
                  </a:lnTo>
                  <a:lnTo>
                    <a:pt x="68914" y="4531"/>
                  </a:lnTo>
                  <a:lnTo>
                    <a:pt x="66222" y="4695"/>
                  </a:lnTo>
                  <a:lnTo>
                    <a:pt x="63291" y="4860"/>
                  </a:lnTo>
                  <a:lnTo>
                    <a:pt x="60180" y="5025"/>
                  </a:lnTo>
                  <a:lnTo>
                    <a:pt x="56890" y="5107"/>
                  </a:lnTo>
                  <a:lnTo>
                    <a:pt x="53480" y="5189"/>
                  </a:lnTo>
                  <a:lnTo>
                    <a:pt x="49951" y="5272"/>
                  </a:lnTo>
                  <a:lnTo>
                    <a:pt x="46302" y="5272"/>
                  </a:lnTo>
                  <a:lnTo>
                    <a:pt x="42653" y="5272"/>
                  </a:lnTo>
                  <a:lnTo>
                    <a:pt x="38944" y="5272"/>
                  </a:lnTo>
                  <a:lnTo>
                    <a:pt x="35295" y="5272"/>
                  </a:lnTo>
                  <a:lnTo>
                    <a:pt x="31586" y="5189"/>
                  </a:lnTo>
                  <a:lnTo>
                    <a:pt x="27997" y="5107"/>
                  </a:lnTo>
                  <a:lnTo>
                    <a:pt x="24527" y="5025"/>
                  </a:lnTo>
                  <a:lnTo>
                    <a:pt x="21118" y="4942"/>
                  </a:lnTo>
                  <a:lnTo>
                    <a:pt x="17887" y="4860"/>
                  </a:lnTo>
                  <a:lnTo>
                    <a:pt x="14836" y="4778"/>
                  </a:lnTo>
                  <a:lnTo>
                    <a:pt x="11965" y="4695"/>
                  </a:lnTo>
                  <a:lnTo>
                    <a:pt x="9333" y="4531"/>
                  </a:lnTo>
                  <a:lnTo>
                    <a:pt x="7000" y="4448"/>
                  </a:lnTo>
                  <a:lnTo>
                    <a:pt x="4906" y="4283"/>
                  </a:lnTo>
                  <a:lnTo>
                    <a:pt x="3171" y="4201"/>
                  </a:lnTo>
                  <a:lnTo>
                    <a:pt x="1796" y="4036"/>
                  </a:lnTo>
                  <a:lnTo>
                    <a:pt x="779" y="3954"/>
                  </a:lnTo>
                  <a:lnTo>
                    <a:pt x="180" y="3789"/>
                  </a:lnTo>
                  <a:lnTo>
                    <a:pt x="1" y="37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756725" y="988325"/>
              <a:ext cx="1491050" cy="102975"/>
            </a:xfrm>
            <a:custGeom>
              <a:avLst/>
              <a:gdLst/>
              <a:ahLst/>
              <a:cxnLst/>
              <a:rect l="0" t="0" r="0" b="0"/>
              <a:pathLst>
                <a:path w="59642" h="4119" extrusionOk="0">
                  <a:moveTo>
                    <a:pt x="0" y="2883"/>
                  </a:moveTo>
                  <a:lnTo>
                    <a:pt x="239" y="2801"/>
                  </a:lnTo>
                  <a:lnTo>
                    <a:pt x="778" y="2636"/>
                  </a:lnTo>
                  <a:lnTo>
                    <a:pt x="1615" y="2553"/>
                  </a:lnTo>
                  <a:lnTo>
                    <a:pt x="2752" y="2389"/>
                  </a:lnTo>
                  <a:lnTo>
                    <a:pt x="4128" y="2224"/>
                  </a:lnTo>
                  <a:lnTo>
                    <a:pt x="5743" y="2059"/>
                  </a:lnTo>
                  <a:lnTo>
                    <a:pt x="7538" y="1895"/>
                  </a:lnTo>
                  <a:lnTo>
                    <a:pt x="9571" y="1730"/>
                  </a:lnTo>
                  <a:lnTo>
                    <a:pt x="11785" y="1565"/>
                  </a:lnTo>
                  <a:lnTo>
                    <a:pt x="14178" y="1400"/>
                  </a:lnTo>
                  <a:lnTo>
                    <a:pt x="16630" y="1236"/>
                  </a:lnTo>
                  <a:lnTo>
                    <a:pt x="19203" y="1071"/>
                  </a:lnTo>
                  <a:lnTo>
                    <a:pt x="21895" y="906"/>
                  </a:lnTo>
                  <a:lnTo>
                    <a:pt x="24646" y="742"/>
                  </a:lnTo>
                  <a:lnTo>
                    <a:pt x="27398" y="577"/>
                  </a:lnTo>
                  <a:lnTo>
                    <a:pt x="30210" y="412"/>
                  </a:lnTo>
                  <a:lnTo>
                    <a:pt x="33021" y="330"/>
                  </a:lnTo>
                  <a:lnTo>
                    <a:pt x="35773" y="247"/>
                  </a:lnTo>
                  <a:lnTo>
                    <a:pt x="38465" y="165"/>
                  </a:lnTo>
                  <a:lnTo>
                    <a:pt x="41157" y="83"/>
                  </a:lnTo>
                  <a:lnTo>
                    <a:pt x="43669" y="0"/>
                  </a:lnTo>
                  <a:lnTo>
                    <a:pt x="46122" y="0"/>
                  </a:lnTo>
                  <a:lnTo>
                    <a:pt x="48455" y="0"/>
                  </a:lnTo>
                  <a:lnTo>
                    <a:pt x="50608" y="83"/>
                  </a:lnTo>
                  <a:lnTo>
                    <a:pt x="52582" y="83"/>
                  </a:lnTo>
                  <a:lnTo>
                    <a:pt x="54377" y="247"/>
                  </a:lnTo>
                  <a:lnTo>
                    <a:pt x="55932" y="330"/>
                  </a:lnTo>
                  <a:lnTo>
                    <a:pt x="57248" y="494"/>
                  </a:lnTo>
                  <a:lnTo>
                    <a:pt x="58325" y="742"/>
                  </a:lnTo>
                  <a:lnTo>
                    <a:pt x="59043" y="989"/>
                  </a:lnTo>
                  <a:lnTo>
                    <a:pt x="59522" y="1318"/>
                  </a:lnTo>
                  <a:lnTo>
                    <a:pt x="59641" y="1648"/>
                  </a:lnTo>
                  <a:lnTo>
                    <a:pt x="59402" y="1977"/>
                  </a:lnTo>
                  <a:lnTo>
                    <a:pt x="58864" y="2306"/>
                  </a:lnTo>
                  <a:lnTo>
                    <a:pt x="58026" y="2636"/>
                  </a:lnTo>
                  <a:lnTo>
                    <a:pt x="56890" y="2883"/>
                  </a:lnTo>
                  <a:lnTo>
                    <a:pt x="55514" y="3130"/>
                  </a:lnTo>
                  <a:lnTo>
                    <a:pt x="53899" y="3295"/>
                  </a:lnTo>
                  <a:lnTo>
                    <a:pt x="52104" y="3459"/>
                  </a:lnTo>
                  <a:lnTo>
                    <a:pt x="50070" y="3624"/>
                  </a:lnTo>
                  <a:lnTo>
                    <a:pt x="47857" y="3789"/>
                  </a:lnTo>
                  <a:lnTo>
                    <a:pt x="45464" y="3871"/>
                  </a:lnTo>
                  <a:lnTo>
                    <a:pt x="43011" y="3954"/>
                  </a:lnTo>
                  <a:lnTo>
                    <a:pt x="40439" y="4036"/>
                  </a:lnTo>
                  <a:lnTo>
                    <a:pt x="37747" y="4036"/>
                  </a:lnTo>
                  <a:lnTo>
                    <a:pt x="34995" y="4118"/>
                  </a:lnTo>
                  <a:lnTo>
                    <a:pt x="32243" y="4118"/>
                  </a:lnTo>
                  <a:lnTo>
                    <a:pt x="29432" y="4118"/>
                  </a:lnTo>
                  <a:lnTo>
                    <a:pt x="26620" y="4036"/>
                  </a:lnTo>
                  <a:lnTo>
                    <a:pt x="23869" y="4036"/>
                  </a:lnTo>
                  <a:lnTo>
                    <a:pt x="21177" y="3954"/>
                  </a:lnTo>
                  <a:lnTo>
                    <a:pt x="18485" y="3954"/>
                  </a:lnTo>
                  <a:lnTo>
                    <a:pt x="15972" y="3871"/>
                  </a:lnTo>
                  <a:lnTo>
                    <a:pt x="13520" y="3789"/>
                  </a:lnTo>
                  <a:lnTo>
                    <a:pt x="11187" y="3707"/>
                  </a:lnTo>
                  <a:lnTo>
                    <a:pt x="9033" y="3624"/>
                  </a:lnTo>
                  <a:lnTo>
                    <a:pt x="7059" y="3542"/>
                  </a:lnTo>
                  <a:lnTo>
                    <a:pt x="5264" y="3459"/>
                  </a:lnTo>
                  <a:lnTo>
                    <a:pt x="3709" y="3377"/>
                  </a:lnTo>
                  <a:lnTo>
                    <a:pt x="2393" y="3212"/>
                  </a:lnTo>
                  <a:lnTo>
                    <a:pt x="1316" y="3130"/>
                  </a:lnTo>
                  <a:lnTo>
                    <a:pt x="598" y="3048"/>
                  </a:lnTo>
                  <a:lnTo>
                    <a:pt x="120" y="2965"/>
                  </a:lnTo>
                  <a:lnTo>
                    <a:pt x="0" y="28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1386325" y="541500"/>
              <a:ext cx="553375" cy="945125"/>
            </a:xfrm>
            <a:custGeom>
              <a:avLst/>
              <a:gdLst/>
              <a:ahLst/>
              <a:cxnLst/>
              <a:rect l="0" t="0" r="0" b="0"/>
              <a:pathLst>
                <a:path w="22135" h="37805" extrusionOk="0">
                  <a:moveTo>
                    <a:pt x="1" y="1"/>
                  </a:moveTo>
                  <a:lnTo>
                    <a:pt x="240" y="413"/>
                  </a:lnTo>
                  <a:lnTo>
                    <a:pt x="838" y="1566"/>
                  </a:lnTo>
                  <a:lnTo>
                    <a:pt x="1855" y="3460"/>
                  </a:lnTo>
                  <a:lnTo>
                    <a:pt x="3111" y="5849"/>
                  </a:lnTo>
                  <a:lnTo>
                    <a:pt x="4607" y="8649"/>
                  </a:lnTo>
                  <a:lnTo>
                    <a:pt x="6342" y="11861"/>
                  </a:lnTo>
                  <a:lnTo>
                    <a:pt x="8196" y="15238"/>
                  </a:lnTo>
                  <a:lnTo>
                    <a:pt x="10110" y="18697"/>
                  </a:lnTo>
                  <a:lnTo>
                    <a:pt x="12084" y="22238"/>
                  </a:lnTo>
                  <a:lnTo>
                    <a:pt x="13999" y="25615"/>
                  </a:lnTo>
                  <a:lnTo>
                    <a:pt x="15853" y="28827"/>
                  </a:lnTo>
                  <a:lnTo>
                    <a:pt x="17588" y="31710"/>
                  </a:lnTo>
                  <a:lnTo>
                    <a:pt x="19083" y="34098"/>
                  </a:lnTo>
                  <a:lnTo>
                    <a:pt x="20340" y="36075"/>
                  </a:lnTo>
                  <a:lnTo>
                    <a:pt x="21357" y="37310"/>
                  </a:lnTo>
                  <a:lnTo>
                    <a:pt x="21955" y="37805"/>
                  </a:lnTo>
                  <a:lnTo>
                    <a:pt x="22134" y="37475"/>
                  </a:lnTo>
                  <a:lnTo>
                    <a:pt x="21775" y="36322"/>
                  </a:lnTo>
                  <a:lnTo>
                    <a:pt x="20998" y="34428"/>
                  </a:lnTo>
                  <a:lnTo>
                    <a:pt x="19861" y="32039"/>
                  </a:lnTo>
                  <a:lnTo>
                    <a:pt x="18485" y="29239"/>
                  </a:lnTo>
                  <a:lnTo>
                    <a:pt x="16810" y="26027"/>
                  </a:lnTo>
                  <a:lnTo>
                    <a:pt x="15016" y="22568"/>
                  </a:lnTo>
                  <a:lnTo>
                    <a:pt x="13101" y="19026"/>
                  </a:lnTo>
                  <a:lnTo>
                    <a:pt x="11187" y="15485"/>
                  </a:lnTo>
                  <a:lnTo>
                    <a:pt x="9333" y="12108"/>
                  </a:lnTo>
                  <a:lnTo>
                    <a:pt x="7538" y="8814"/>
                  </a:lnTo>
                  <a:lnTo>
                    <a:pt x="5923" y="5931"/>
                  </a:lnTo>
                  <a:lnTo>
                    <a:pt x="4547" y="3542"/>
                  </a:lnTo>
                  <a:lnTo>
                    <a:pt x="3470" y="1648"/>
                  </a:lnTo>
                  <a:lnTo>
                    <a:pt x="2812" y="413"/>
                  </a:lnTo>
                  <a:lnTo>
                    <a:pt x="2573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1668975" y="553875"/>
              <a:ext cx="551875" cy="943050"/>
            </a:xfrm>
            <a:custGeom>
              <a:avLst/>
              <a:gdLst/>
              <a:ahLst/>
              <a:cxnLst/>
              <a:rect l="0" t="0" r="0" b="0"/>
              <a:pathLst>
                <a:path w="22075" h="37722" extrusionOk="0">
                  <a:moveTo>
                    <a:pt x="1" y="0"/>
                  </a:moveTo>
                  <a:lnTo>
                    <a:pt x="240" y="412"/>
                  </a:lnTo>
                  <a:lnTo>
                    <a:pt x="838" y="1565"/>
                  </a:lnTo>
                  <a:lnTo>
                    <a:pt x="1855" y="3459"/>
                  </a:lnTo>
                  <a:lnTo>
                    <a:pt x="3111" y="5848"/>
                  </a:lnTo>
                  <a:lnTo>
                    <a:pt x="4607" y="8648"/>
                  </a:lnTo>
                  <a:lnTo>
                    <a:pt x="6342" y="11860"/>
                  </a:lnTo>
                  <a:lnTo>
                    <a:pt x="8196" y="15237"/>
                  </a:lnTo>
                  <a:lnTo>
                    <a:pt x="10110" y="18696"/>
                  </a:lnTo>
                  <a:lnTo>
                    <a:pt x="12084" y="22238"/>
                  </a:lnTo>
                  <a:lnTo>
                    <a:pt x="13999" y="25614"/>
                  </a:lnTo>
                  <a:lnTo>
                    <a:pt x="15853" y="28826"/>
                  </a:lnTo>
                  <a:lnTo>
                    <a:pt x="17588" y="31627"/>
                  </a:lnTo>
                  <a:lnTo>
                    <a:pt x="19083" y="34098"/>
                  </a:lnTo>
                  <a:lnTo>
                    <a:pt x="20340" y="35992"/>
                  </a:lnTo>
                  <a:lnTo>
                    <a:pt x="21357" y="37227"/>
                  </a:lnTo>
                  <a:lnTo>
                    <a:pt x="21955" y="37721"/>
                  </a:lnTo>
                  <a:lnTo>
                    <a:pt x="22075" y="37392"/>
                  </a:lnTo>
                  <a:lnTo>
                    <a:pt x="21775" y="36239"/>
                  </a:lnTo>
                  <a:lnTo>
                    <a:pt x="20998" y="34427"/>
                  </a:lnTo>
                  <a:lnTo>
                    <a:pt x="19861" y="32039"/>
                  </a:lnTo>
                  <a:lnTo>
                    <a:pt x="18425" y="29156"/>
                  </a:lnTo>
                  <a:lnTo>
                    <a:pt x="16810" y="26026"/>
                  </a:lnTo>
                  <a:lnTo>
                    <a:pt x="15016" y="22567"/>
                  </a:lnTo>
                  <a:lnTo>
                    <a:pt x="13101" y="19026"/>
                  </a:lnTo>
                  <a:lnTo>
                    <a:pt x="11187" y="15484"/>
                  </a:lnTo>
                  <a:lnTo>
                    <a:pt x="9273" y="12025"/>
                  </a:lnTo>
                  <a:lnTo>
                    <a:pt x="7538" y="8813"/>
                  </a:lnTo>
                  <a:lnTo>
                    <a:pt x="5923" y="5930"/>
                  </a:lnTo>
                  <a:lnTo>
                    <a:pt x="4547" y="3542"/>
                  </a:lnTo>
                  <a:lnTo>
                    <a:pt x="3470" y="1647"/>
                  </a:lnTo>
                  <a:lnTo>
                    <a:pt x="2812" y="412"/>
                  </a:lnTo>
                  <a:lnTo>
                    <a:pt x="257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846450" y="1608075"/>
              <a:ext cx="394850" cy="988375"/>
            </a:xfrm>
            <a:custGeom>
              <a:avLst/>
              <a:gdLst/>
              <a:ahLst/>
              <a:cxnLst/>
              <a:rect l="0" t="0" r="0" b="0"/>
              <a:pathLst>
                <a:path w="15794" h="39535" extrusionOk="0">
                  <a:moveTo>
                    <a:pt x="1855" y="39534"/>
                  </a:moveTo>
                  <a:lnTo>
                    <a:pt x="0" y="1"/>
                  </a:lnTo>
                  <a:lnTo>
                    <a:pt x="15793" y="413"/>
                  </a:lnTo>
                  <a:lnTo>
                    <a:pt x="4128" y="3542"/>
                  </a:lnTo>
                  <a:lnTo>
                    <a:pt x="4068" y="39534"/>
                  </a:lnTo>
                  <a:lnTo>
                    <a:pt x="1855" y="395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1875350" y="1509250"/>
              <a:ext cx="59850" cy="1076900"/>
            </a:xfrm>
            <a:custGeom>
              <a:avLst/>
              <a:gdLst/>
              <a:ahLst/>
              <a:cxnLst/>
              <a:rect l="0" t="0" r="0" b="0"/>
              <a:pathLst>
                <a:path w="2394" h="43076" extrusionOk="0">
                  <a:moveTo>
                    <a:pt x="121" y="1"/>
                  </a:moveTo>
                  <a:lnTo>
                    <a:pt x="61" y="6837"/>
                  </a:lnTo>
                  <a:lnTo>
                    <a:pt x="1" y="21909"/>
                  </a:lnTo>
                  <a:lnTo>
                    <a:pt x="240" y="36734"/>
                  </a:lnTo>
                  <a:lnTo>
                    <a:pt x="1078" y="43075"/>
                  </a:lnTo>
                  <a:lnTo>
                    <a:pt x="1975" y="35992"/>
                  </a:lnTo>
                  <a:lnTo>
                    <a:pt x="2334" y="21414"/>
                  </a:lnTo>
                  <a:lnTo>
                    <a:pt x="2394" y="6919"/>
                  </a:lnTo>
                  <a:lnTo>
                    <a:pt x="2394" y="412"/>
                  </a:lnTo>
                  <a:lnTo>
                    <a:pt x="1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2141575" y="1486600"/>
              <a:ext cx="59825" cy="1076900"/>
            </a:xfrm>
            <a:custGeom>
              <a:avLst/>
              <a:gdLst/>
              <a:ahLst/>
              <a:cxnLst/>
              <a:rect l="0" t="0" r="0" b="0"/>
              <a:pathLst>
                <a:path w="2393" h="43076" extrusionOk="0">
                  <a:moveTo>
                    <a:pt x="120" y="1"/>
                  </a:moveTo>
                  <a:lnTo>
                    <a:pt x="60" y="6837"/>
                  </a:lnTo>
                  <a:lnTo>
                    <a:pt x="0" y="21909"/>
                  </a:lnTo>
                  <a:lnTo>
                    <a:pt x="239" y="36734"/>
                  </a:lnTo>
                  <a:lnTo>
                    <a:pt x="1077" y="43075"/>
                  </a:lnTo>
                  <a:lnTo>
                    <a:pt x="1974" y="35992"/>
                  </a:lnTo>
                  <a:lnTo>
                    <a:pt x="2333" y="21415"/>
                  </a:lnTo>
                  <a:lnTo>
                    <a:pt x="2393" y="6919"/>
                  </a:lnTo>
                  <a:lnTo>
                    <a:pt x="2393" y="412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1660000" y="1832525"/>
              <a:ext cx="798625" cy="102975"/>
            </a:xfrm>
            <a:custGeom>
              <a:avLst/>
              <a:gdLst/>
              <a:ahLst/>
              <a:cxnLst/>
              <a:rect l="0" t="0" r="0" b="0"/>
              <a:pathLst>
                <a:path w="31945" h="4119" extrusionOk="0">
                  <a:moveTo>
                    <a:pt x="1" y="1236"/>
                  </a:moveTo>
                  <a:lnTo>
                    <a:pt x="360" y="1236"/>
                  </a:lnTo>
                  <a:lnTo>
                    <a:pt x="1377" y="1071"/>
                  </a:lnTo>
                  <a:lnTo>
                    <a:pt x="2932" y="989"/>
                  </a:lnTo>
                  <a:lnTo>
                    <a:pt x="4966" y="824"/>
                  </a:lnTo>
                  <a:lnTo>
                    <a:pt x="7419" y="659"/>
                  </a:lnTo>
                  <a:lnTo>
                    <a:pt x="10110" y="412"/>
                  </a:lnTo>
                  <a:lnTo>
                    <a:pt x="12982" y="247"/>
                  </a:lnTo>
                  <a:lnTo>
                    <a:pt x="15973" y="83"/>
                  </a:lnTo>
                  <a:lnTo>
                    <a:pt x="18964" y="0"/>
                  </a:lnTo>
                  <a:lnTo>
                    <a:pt x="21835" y="0"/>
                  </a:lnTo>
                  <a:lnTo>
                    <a:pt x="24527" y="0"/>
                  </a:lnTo>
                  <a:lnTo>
                    <a:pt x="26980" y="83"/>
                  </a:lnTo>
                  <a:lnTo>
                    <a:pt x="29014" y="330"/>
                  </a:lnTo>
                  <a:lnTo>
                    <a:pt x="30569" y="659"/>
                  </a:lnTo>
                  <a:lnTo>
                    <a:pt x="31586" y="1153"/>
                  </a:lnTo>
                  <a:lnTo>
                    <a:pt x="31945" y="1730"/>
                  </a:lnTo>
                  <a:lnTo>
                    <a:pt x="31586" y="2306"/>
                  </a:lnTo>
                  <a:lnTo>
                    <a:pt x="30569" y="2801"/>
                  </a:lnTo>
                  <a:lnTo>
                    <a:pt x="29014" y="3212"/>
                  </a:lnTo>
                  <a:lnTo>
                    <a:pt x="26980" y="3542"/>
                  </a:lnTo>
                  <a:lnTo>
                    <a:pt x="24527" y="3789"/>
                  </a:lnTo>
                  <a:lnTo>
                    <a:pt x="21835" y="3954"/>
                  </a:lnTo>
                  <a:lnTo>
                    <a:pt x="18964" y="4036"/>
                  </a:lnTo>
                  <a:lnTo>
                    <a:pt x="15973" y="4118"/>
                  </a:lnTo>
                  <a:lnTo>
                    <a:pt x="12982" y="4118"/>
                  </a:lnTo>
                  <a:lnTo>
                    <a:pt x="10110" y="4118"/>
                  </a:lnTo>
                  <a:lnTo>
                    <a:pt x="7419" y="4118"/>
                  </a:lnTo>
                  <a:lnTo>
                    <a:pt x="4966" y="4036"/>
                  </a:lnTo>
                  <a:lnTo>
                    <a:pt x="2932" y="3954"/>
                  </a:lnTo>
                  <a:lnTo>
                    <a:pt x="1377" y="3954"/>
                  </a:lnTo>
                  <a:lnTo>
                    <a:pt x="360" y="3871"/>
                  </a:lnTo>
                  <a:lnTo>
                    <a:pt x="1" y="3871"/>
                  </a:lnTo>
                  <a:lnTo>
                    <a:pt x="1" y="12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1660000" y="2211375"/>
              <a:ext cx="798625" cy="102975"/>
            </a:xfrm>
            <a:custGeom>
              <a:avLst/>
              <a:gdLst/>
              <a:ahLst/>
              <a:cxnLst/>
              <a:rect l="0" t="0" r="0" b="0"/>
              <a:pathLst>
                <a:path w="31945" h="4119" extrusionOk="0">
                  <a:moveTo>
                    <a:pt x="1" y="1236"/>
                  </a:moveTo>
                  <a:lnTo>
                    <a:pt x="360" y="1236"/>
                  </a:lnTo>
                  <a:lnTo>
                    <a:pt x="1377" y="1071"/>
                  </a:lnTo>
                  <a:lnTo>
                    <a:pt x="2932" y="989"/>
                  </a:lnTo>
                  <a:lnTo>
                    <a:pt x="4966" y="824"/>
                  </a:lnTo>
                  <a:lnTo>
                    <a:pt x="7419" y="577"/>
                  </a:lnTo>
                  <a:lnTo>
                    <a:pt x="10110" y="413"/>
                  </a:lnTo>
                  <a:lnTo>
                    <a:pt x="12982" y="248"/>
                  </a:lnTo>
                  <a:lnTo>
                    <a:pt x="15973" y="83"/>
                  </a:lnTo>
                  <a:lnTo>
                    <a:pt x="18964" y="1"/>
                  </a:lnTo>
                  <a:lnTo>
                    <a:pt x="21835" y="1"/>
                  </a:lnTo>
                  <a:lnTo>
                    <a:pt x="24527" y="1"/>
                  </a:lnTo>
                  <a:lnTo>
                    <a:pt x="26980" y="83"/>
                  </a:lnTo>
                  <a:lnTo>
                    <a:pt x="29014" y="330"/>
                  </a:lnTo>
                  <a:lnTo>
                    <a:pt x="30569" y="577"/>
                  </a:lnTo>
                  <a:lnTo>
                    <a:pt x="31586" y="1071"/>
                  </a:lnTo>
                  <a:lnTo>
                    <a:pt x="31945" y="1648"/>
                  </a:lnTo>
                  <a:lnTo>
                    <a:pt x="31586" y="2224"/>
                  </a:lnTo>
                  <a:lnTo>
                    <a:pt x="30569" y="2801"/>
                  </a:lnTo>
                  <a:lnTo>
                    <a:pt x="29014" y="3130"/>
                  </a:lnTo>
                  <a:lnTo>
                    <a:pt x="26980" y="3460"/>
                  </a:lnTo>
                  <a:lnTo>
                    <a:pt x="24527" y="3707"/>
                  </a:lnTo>
                  <a:lnTo>
                    <a:pt x="21835" y="3872"/>
                  </a:lnTo>
                  <a:lnTo>
                    <a:pt x="18964" y="4036"/>
                  </a:lnTo>
                  <a:lnTo>
                    <a:pt x="15973" y="4119"/>
                  </a:lnTo>
                  <a:lnTo>
                    <a:pt x="12982" y="4119"/>
                  </a:lnTo>
                  <a:lnTo>
                    <a:pt x="10110" y="4119"/>
                  </a:lnTo>
                  <a:lnTo>
                    <a:pt x="7419" y="4036"/>
                  </a:lnTo>
                  <a:lnTo>
                    <a:pt x="4966" y="4036"/>
                  </a:lnTo>
                  <a:lnTo>
                    <a:pt x="2932" y="3954"/>
                  </a:lnTo>
                  <a:lnTo>
                    <a:pt x="1377" y="3954"/>
                  </a:lnTo>
                  <a:lnTo>
                    <a:pt x="360" y="3872"/>
                  </a:lnTo>
                  <a:lnTo>
                    <a:pt x="1" y="3872"/>
                  </a:lnTo>
                  <a:lnTo>
                    <a:pt x="1" y="12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1257725" y="1041850"/>
              <a:ext cx="79275" cy="1466050"/>
            </a:xfrm>
            <a:custGeom>
              <a:avLst/>
              <a:gdLst/>
              <a:ahLst/>
              <a:cxnLst/>
              <a:rect l="0" t="0" r="0" b="0"/>
              <a:pathLst>
                <a:path w="3171" h="58642" extrusionOk="0">
                  <a:moveTo>
                    <a:pt x="0" y="1"/>
                  </a:moveTo>
                  <a:lnTo>
                    <a:pt x="60" y="2554"/>
                  </a:lnTo>
                  <a:lnTo>
                    <a:pt x="299" y="9307"/>
                  </a:lnTo>
                  <a:lnTo>
                    <a:pt x="658" y="18779"/>
                  </a:lnTo>
                  <a:lnTo>
                    <a:pt x="1077" y="29651"/>
                  </a:lnTo>
                  <a:lnTo>
                    <a:pt x="1555" y="40522"/>
                  </a:lnTo>
                  <a:lnTo>
                    <a:pt x="2034" y="49829"/>
                  </a:lnTo>
                  <a:lnTo>
                    <a:pt x="2453" y="56418"/>
                  </a:lnTo>
                  <a:lnTo>
                    <a:pt x="2871" y="58642"/>
                  </a:lnTo>
                  <a:lnTo>
                    <a:pt x="3171" y="49170"/>
                  </a:lnTo>
                  <a:lnTo>
                    <a:pt x="2931" y="29156"/>
                  </a:lnTo>
                  <a:lnTo>
                    <a:pt x="2453" y="9390"/>
                  </a:lnTo>
                  <a:lnTo>
                    <a:pt x="2213" y="4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934675" y="730950"/>
              <a:ext cx="61350" cy="765975"/>
            </a:xfrm>
            <a:custGeom>
              <a:avLst/>
              <a:gdLst/>
              <a:ahLst/>
              <a:cxnLst/>
              <a:rect l="0" t="0" r="0" b="0"/>
              <a:pathLst>
                <a:path w="2454" h="30639" extrusionOk="0">
                  <a:moveTo>
                    <a:pt x="1" y="0"/>
                  </a:moveTo>
                  <a:lnTo>
                    <a:pt x="61" y="1318"/>
                  </a:lnTo>
                  <a:lnTo>
                    <a:pt x="180" y="4942"/>
                  </a:lnTo>
                  <a:lnTo>
                    <a:pt x="360" y="9966"/>
                  </a:lnTo>
                  <a:lnTo>
                    <a:pt x="599" y="15649"/>
                  </a:lnTo>
                  <a:lnTo>
                    <a:pt x="898" y="21332"/>
                  </a:lnTo>
                  <a:lnTo>
                    <a:pt x="1197" y="26273"/>
                  </a:lnTo>
                  <a:lnTo>
                    <a:pt x="1556" y="29568"/>
                  </a:lnTo>
                  <a:lnTo>
                    <a:pt x="1915" y="30638"/>
                  </a:lnTo>
                  <a:lnTo>
                    <a:pt x="2394" y="25532"/>
                  </a:lnTo>
                  <a:lnTo>
                    <a:pt x="2453" y="15155"/>
                  </a:lnTo>
                  <a:lnTo>
                    <a:pt x="2334" y="5024"/>
                  </a:lnTo>
                  <a:lnTo>
                    <a:pt x="2274" y="4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1013950" y="2083725"/>
              <a:ext cx="67325" cy="92675"/>
            </a:xfrm>
            <a:custGeom>
              <a:avLst/>
              <a:gdLst/>
              <a:ahLst/>
              <a:cxnLst/>
              <a:rect l="0" t="0" r="0" b="0"/>
              <a:pathLst>
                <a:path w="2693" h="3707" extrusionOk="0">
                  <a:moveTo>
                    <a:pt x="1376" y="3707"/>
                  </a:moveTo>
                  <a:lnTo>
                    <a:pt x="1915" y="3542"/>
                  </a:lnTo>
                  <a:lnTo>
                    <a:pt x="2333" y="3130"/>
                  </a:lnTo>
                  <a:lnTo>
                    <a:pt x="2573" y="2554"/>
                  </a:lnTo>
                  <a:lnTo>
                    <a:pt x="2692" y="1895"/>
                  </a:lnTo>
                  <a:lnTo>
                    <a:pt x="2573" y="1153"/>
                  </a:lnTo>
                  <a:lnTo>
                    <a:pt x="2333" y="577"/>
                  </a:lnTo>
                  <a:lnTo>
                    <a:pt x="1915" y="165"/>
                  </a:lnTo>
                  <a:lnTo>
                    <a:pt x="1376" y="0"/>
                  </a:lnTo>
                  <a:lnTo>
                    <a:pt x="838" y="165"/>
                  </a:lnTo>
                  <a:lnTo>
                    <a:pt x="419" y="577"/>
                  </a:lnTo>
                  <a:lnTo>
                    <a:pt x="120" y="1153"/>
                  </a:lnTo>
                  <a:lnTo>
                    <a:pt x="0" y="1895"/>
                  </a:lnTo>
                  <a:lnTo>
                    <a:pt x="120" y="2554"/>
                  </a:lnTo>
                  <a:lnTo>
                    <a:pt x="419" y="3130"/>
                  </a:lnTo>
                  <a:lnTo>
                    <a:pt x="838" y="3542"/>
                  </a:lnTo>
                  <a:lnTo>
                    <a:pt x="1376" y="37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0" y="1704850"/>
              <a:ext cx="587750" cy="889525"/>
            </a:xfrm>
            <a:custGeom>
              <a:avLst/>
              <a:gdLst/>
              <a:ahLst/>
              <a:cxnLst/>
              <a:rect l="0" t="0" r="0" b="0"/>
              <a:pathLst>
                <a:path w="23510" h="35581" extrusionOk="0">
                  <a:moveTo>
                    <a:pt x="23210" y="1"/>
                  </a:moveTo>
                  <a:lnTo>
                    <a:pt x="22074" y="577"/>
                  </a:lnTo>
                  <a:lnTo>
                    <a:pt x="20997" y="1319"/>
                  </a:lnTo>
                  <a:lnTo>
                    <a:pt x="20100" y="2389"/>
                  </a:lnTo>
                  <a:lnTo>
                    <a:pt x="19322" y="3542"/>
                  </a:lnTo>
                  <a:lnTo>
                    <a:pt x="18664" y="4943"/>
                  </a:lnTo>
                  <a:lnTo>
                    <a:pt x="18185" y="6425"/>
                  </a:lnTo>
                  <a:lnTo>
                    <a:pt x="17886" y="7990"/>
                  </a:lnTo>
                  <a:lnTo>
                    <a:pt x="17767" y="9720"/>
                  </a:lnTo>
                  <a:lnTo>
                    <a:pt x="17767" y="10049"/>
                  </a:lnTo>
                  <a:lnTo>
                    <a:pt x="17767" y="10296"/>
                  </a:lnTo>
                  <a:lnTo>
                    <a:pt x="17767" y="10625"/>
                  </a:lnTo>
                  <a:lnTo>
                    <a:pt x="17827" y="10873"/>
                  </a:lnTo>
                  <a:lnTo>
                    <a:pt x="16451" y="11202"/>
                  </a:lnTo>
                  <a:lnTo>
                    <a:pt x="15135" y="11779"/>
                  </a:lnTo>
                  <a:lnTo>
                    <a:pt x="13938" y="12685"/>
                  </a:lnTo>
                  <a:lnTo>
                    <a:pt x="12921" y="13920"/>
                  </a:lnTo>
                  <a:lnTo>
                    <a:pt x="12084" y="15320"/>
                  </a:lnTo>
                  <a:lnTo>
                    <a:pt x="11426" y="16967"/>
                  </a:lnTo>
                  <a:lnTo>
                    <a:pt x="11007" y="18697"/>
                  </a:lnTo>
                  <a:lnTo>
                    <a:pt x="10828" y="20591"/>
                  </a:lnTo>
                  <a:lnTo>
                    <a:pt x="10409" y="20344"/>
                  </a:lnTo>
                  <a:lnTo>
                    <a:pt x="10050" y="20179"/>
                  </a:lnTo>
                  <a:lnTo>
                    <a:pt x="9631" y="19932"/>
                  </a:lnTo>
                  <a:lnTo>
                    <a:pt x="9212" y="19768"/>
                  </a:lnTo>
                  <a:lnTo>
                    <a:pt x="8794" y="19685"/>
                  </a:lnTo>
                  <a:lnTo>
                    <a:pt x="8315" y="19603"/>
                  </a:lnTo>
                  <a:lnTo>
                    <a:pt x="7896" y="19520"/>
                  </a:lnTo>
                  <a:lnTo>
                    <a:pt x="7478" y="19520"/>
                  </a:lnTo>
                  <a:lnTo>
                    <a:pt x="5982" y="19685"/>
                  </a:lnTo>
                  <a:lnTo>
                    <a:pt x="4546" y="20344"/>
                  </a:lnTo>
                  <a:lnTo>
                    <a:pt x="3290" y="21250"/>
                  </a:lnTo>
                  <a:lnTo>
                    <a:pt x="2213" y="22485"/>
                  </a:lnTo>
                  <a:lnTo>
                    <a:pt x="1256" y="23968"/>
                  </a:lnTo>
                  <a:lnTo>
                    <a:pt x="598" y="25698"/>
                  </a:lnTo>
                  <a:lnTo>
                    <a:pt x="179" y="27592"/>
                  </a:lnTo>
                  <a:lnTo>
                    <a:pt x="0" y="29569"/>
                  </a:lnTo>
                  <a:lnTo>
                    <a:pt x="120" y="31216"/>
                  </a:lnTo>
                  <a:lnTo>
                    <a:pt x="419" y="32781"/>
                  </a:lnTo>
                  <a:lnTo>
                    <a:pt x="837" y="34263"/>
                  </a:lnTo>
                  <a:lnTo>
                    <a:pt x="1496" y="35581"/>
                  </a:lnTo>
                  <a:lnTo>
                    <a:pt x="1436" y="35169"/>
                  </a:lnTo>
                  <a:lnTo>
                    <a:pt x="1436" y="34840"/>
                  </a:lnTo>
                  <a:lnTo>
                    <a:pt x="1376" y="34428"/>
                  </a:lnTo>
                  <a:lnTo>
                    <a:pt x="1376" y="34098"/>
                  </a:lnTo>
                  <a:lnTo>
                    <a:pt x="1555" y="32039"/>
                  </a:lnTo>
                  <a:lnTo>
                    <a:pt x="1974" y="30145"/>
                  </a:lnTo>
                  <a:lnTo>
                    <a:pt x="2632" y="28415"/>
                  </a:lnTo>
                  <a:lnTo>
                    <a:pt x="3589" y="26933"/>
                  </a:lnTo>
                  <a:lnTo>
                    <a:pt x="4666" y="25698"/>
                  </a:lnTo>
                  <a:lnTo>
                    <a:pt x="5922" y="24792"/>
                  </a:lnTo>
                  <a:lnTo>
                    <a:pt x="7298" y="24133"/>
                  </a:lnTo>
                  <a:lnTo>
                    <a:pt x="8794" y="23968"/>
                  </a:lnTo>
                  <a:lnTo>
                    <a:pt x="9272" y="23968"/>
                  </a:lnTo>
                  <a:lnTo>
                    <a:pt x="9691" y="24050"/>
                  </a:lnTo>
                  <a:lnTo>
                    <a:pt x="10169" y="24133"/>
                  </a:lnTo>
                  <a:lnTo>
                    <a:pt x="10588" y="24297"/>
                  </a:lnTo>
                  <a:lnTo>
                    <a:pt x="11007" y="24462"/>
                  </a:lnTo>
                  <a:lnTo>
                    <a:pt x="11426" y="24627"/>
                  </a:lnTo>
                  <a:lnTo>
                    <a:pt x="11844" y="24874"/>
                  </a:lnTo>
                  <a:lnTo>
                    <a:pt x="12203" y="25121"/>
                  </a:lnTo>
                  <a:lnTo>
                    <a:pt x="12383" y="23227"/>
                  </a:lnTo>
                  <a:lnTo>
                    <a:pt x="12802" y="21497"/>
                  </a:lnTo>
                  <a:lnTo>
                    <a:pt x="13460" y="19850"/>
                  </a:lnTo>
                  <a:lnTo>
                    <a:pt x="14297" y="18450"/>
                  </a:lnTo>
                  <a:lnTo>
                    <a:pt x="15314" y="17214"/>
                  </a:lnTo>
                  <a:lnTo>
                    <a:pt x="16510" y="16308"/>
                  </a:lnTo>
                  <a:lnTo>
                    <a:pt x="17827" y="15732"/>
                  </a:lnTo>
                  <a:lnTo>
                    <a:pt x="19202" y="15402"/>
                  </a:lnTo>
                  <a:lnTo>
                    <a:pt x="19143" y="15073"/>
                  </a:lnTo>
                  <a:lnTo>
                    <a:pt x="19143" y="14744"/>
                  </a:lnTo>
                  <a:lnTo>
                    <a:pt x="19143" y="14496"/>
                  </a:lnTo>
                  <a:lnTo>
                    <a:pt x="19143" y="14167"/>
                  </a:lnTo>
                  <a:lnTo>
                    <a:pt x="19202" y="12685"/>
                  </a:lnTo>
                  <a:lnTo>
                    <a:pt x="19442" y="11284"/>
                  </a:lnTo>
                  <a:lnTo>
                    <a:pt x="19860" y="9967"/>
                  </a:lnTo>
                  <a:lnTo>
                    <a:pt x="20339" y="8731"/>
                  </a:lnTo>
                  <a:lnTo>
                    <a:pt x="20997" y="7578"/>
                  </a:lnTo>
                  <a:lnTo>
                    <a:pt x="21715" y="6590"/>
                  </a:lnTo>
                  <a:lnTo>
                    <a:pt x="22612" y="5766"/>
                  </a:lnTo>
                  <a:lnTo>
                    <a:pt x="23509" y="5025"/>
                  </a:lnTo>
                  <a:lnTo>
                    <a:pt x="232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2467575" y="1945775"/>
              <a:ext cx="384375" cy="646550"/>
            </a:xfrm>
            <a:custGeom>
              <a:avLst/>
              <a:gdLst/>
              <a:ahLst/>
              <a:cxnLst/>
              <a:rect l="0" t="0" r="0" b="0"/>
              <a:pathLst>
                <a:path w="15375" h="25862" extrusionOk="0">
                  <a:moveTo>
                    <a:pt x="15375" y="18449"/>
                  </a:moveTo>
                  <a:lnTo>
                    <a:pt x="15255" y="16472"/>
                  </a:lnTo>
                  <a:lnTo>
                    <a:pt x="14777" y="14578"/>
                  </a:lnTo>
                  <a:lnTo>
                    <a:pt x="14119" y="12848"/>
                  </a:lnTo>
                  <a:lnTo>
                    <a:pt x="13221" y="11366"/>
                  </a:lnTo>
                  <a:lnTo>
                    <a:pt x="12144" y="10131"/>
                  </a:lnTo>
                  <a:lnTo>
                    <a:pt x="10888" y="9225"/>
                  </a:lnTo>
                  <a:lnTo>
                    <a:pt x="9512" y="8566"/>
                  </a:lnTo>
                  <a:lnTo>
                    <a:pt x="8077" y="8401"/>
                  </a:lnTo>
                  <a:lnTo>
                    <a:pt x="7658" y="8401"/>
                  </a:lnTo>
                  <a:lnTo>
                    <a:pt x="7299" y="8483"/>
                  </a:lnTo>
                  <a:lnTo>
                    <a:pt x="6940" y="8566"/>
                  </a:lnTo>
                  <a:lnTo>
                    <a:pt x="6581" y="8648"/>
                  </a:lnTo>
                  <a:lnTo>
                    <a:pt x="6282" y="7001"/>
                  </a:lnTo>
                  <a:lnTo>
                    <a:pt x="5803" y="5436"/>
                  </a:lnTo>
                  <a:lnTo>
                    <a:pt x="5145" y="3953"/>
                  </a:lnTo>
                  <a:lnTo>
                    <a:pt x="4368" y="2718"/>
                  </a:lnTo>
                  <a:lnTo>
                    <a:pt x="3411" y="1730"/>
                  </a:lnTo>
                  <a:lnTo>
                    <a:pt x="2394" y="906"/>
                  </a:lnTo>
                  <a:lnTo>
                    <a:pt x="1197" y="330"/>
                  </a:lnTo>
                  <a:lnTo>
                    <a:pt x="1" y="0"/>
                  </a:lnTo>
                  <a:lnTo>
                    <a:pt x="1" y="4612"/>
                  </a:lnTo>
                  <a:lnTo>
                    <a:pt x="898" y="5189"/>
                  </a:lnTo>
                  <a:lnTo>
                    <a:pt x="1676" y="5930"/>
                  </a:lnTo>
                  <a:lnTo>
                    <a:pt x="2454" y="6754"/>
                  </a:lnTo>
                  <a:lnTo>
                    <a:pt x="3112" y="7742"/>
                  </a:lnTo>
                  <a:lnTo>
                    <a:pt x="3650" y="8813"/>
                  </a:lnTo>
                  <a:lnTo>
                    <a:pt x="4069" y="10048"/>
                  </a:lnTo>
                  <a:lnTo>
                    <a:pt x="4428" y="11284"/>
                  </a:lnTo>
                  <a:lnTo>
                    <a:pt x="4607" y="12601"/>
                  </a:lnTo>
                  <a:lnTo>
                    <a:pt x="4966" y="12519"/>
                  </a:lnTo>
                  <a:lnTo>
                    <a:pt x="5385" y="12519"/>
                  </a:lnTo>
                  <a:lnTo>
                    <a:pt x="5744" y="12437"/>
                  </a:lnTo>
                  <a:lnTo>
                    <a:pt x="6103" y="12437"/>
                  </a:lnTo>
                  <a:lnTo>
                    <a:pt x="7598" y="12601"/>
                  </a:lnTo>
                  <a:lnTo>
                    <a:pt x="8974" y="13260"/>
                  </a:lnTo>
                  <a:lnTo>
                    <a:pt x="10170" y="14166"/>
                  </a:lnTo>
                  <a:lnTo>
                    <a:pt x="11307" y="15402"/>
                  </a:lnTo>
                  <a:lnTo>
                    <a:pt x="12144" y="16884"/>
                  </a:lnTo>
                  <a:lnTo>
                    <a:pt x="12862" y="18614"/>
                  </a:lnTo>
                  <a:lnTo>
                    <a:pt x="13281" y="20508"/>
                  </a:lnTo>
                  <a:lnTo>
                    <a:pt x="13401" y="22485"/>
                  </a:lnTo>
                  <a:lnTo>
                    <a:pt x="13401" y="23391"/>
                  </a:lnTo>
                  <a:lnTo>
                    <a:pt x="13281" y="24214"/>
                  </a:lnTo>
                  <a:lnTo>
                    <a:pt x="13161" y="25038"/>
                  </a:lnTo>
                  <a:lnTo>
                    <a:pt x="12982" y="25862"/>
                  </a:lnTo>
                  <a:lnTo>
                    <a:pt x="13520" y="25120"/>
                  </a:lnTo>
                  <a:lnTo>
                    <a:pt x="13939" y="24379"/>
                  </a:lnTo>
                  <a:lnTo>
                    <a:pt x="14358" y="23473"/>
                  </a:lnTo>
                  <a:lnTo>
                    <a:pt x="14717" y="22567"/>
                  </a:lnTo>
                  <a:lnTo>
                    <a:pt x="15016" y="21579"/>
                  </a:lnTo>
                  <a:lnTo>
                    <a:pt x="15195" y="20590"/>
                  </a:lnTo>
                  <a:lnTo>
                    <a:pt x="15315" y="19520"/>
                  </a:lnTo>
                  <a:lnTo>
                    <a:pt x="15375" y="184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379850" y="2271100"/>
              <a:ext cx="451675" cy="352100"/>
            </a:xfrm>
            <a:custGeom>
              <a:avLst/>
              <a:gdLst/>
              <a:ahLst/>
              <a:cxnLst/>
              <a:rect l="0" t="0" r="0" b="0"/>
              <a:pathLst>
                <a:path w="18067" h="14084" extrusionOk="0">
                  <a:moveTo>
                    <a:pt x="9751" y="4695"/>
                  </a:moveTo>
                  <a:lnTo>
                    <a:pt x="11247" y="5271"/>
                  </a:lnTo>
                  <a:lnTo>
                    <a:pt x="12682" y="6013"/>
                  </a:lnTo>
                  <a:lnTo>
                    <a:pt x="13939" y="7083"/>
                  </a:lnTo>
                  <a:lnTo>
                    <a:pt x="15015" y="8236"/>
                  </a:lnTo>
                  <a:lnTo>
                    <a:pt x="15973" y="9554"/>
                  </a:lnTo>
                  <a:lnTo>
                    <a:pt x="16690" y="10954"/>
                  </a:lnTo>
                  <a:lnTo>
                    <a:pt x="17169" y="12519"/>
                  </a:lnTo>
                  <a:lnTo>
                    <a:pt x="17468" y="14084"/>
                  </a:lnTo>
                  <a:lnTo>
                    <a:pt x="17647" y="13590"/>
                  </a:lnTo>
                  <a:lnTo>
                    <a:pt x="17767" y="13096"/>
                  </a:lnTo>
                  <a:lnTo>
                    <a:pt x="17887" y="12601"/>
                  </a:lnTo>
                  <a:lnTo>
                    <a:pt x="18006" y="12025"/>
                  </a:lnTo>
                  <a:lnTo>
                    <a:pt x="18066" y="10131"/>
                  </a:lnTo>
                  <a:lnTo>
                    <a:pt x="17827" y="8236"/>
                  </a:lnTo>
                  <a:lnTo>
                    <a:pt x="17229" y="6424"/>
                  </a:lnTo>
                  <a:lnTo>
                    <a:pt x="16331" y="4777"/>
                  </a:lnTo>
                  <a:lnTo>
                    <a:pt x="15135" y="3295"/>
                  </a:lnTo>
                  <a:lnTo>
                    <a:pt x="13759" y="2059"/>
                  </a:lnTo>
                  <a:lnTo>
                    <a:pt x="12144" y="989"/>
                  </a:lnTo>
                  <a:lnTo>
                    <a:pt x="10349" y="330"/>
                  </a:lnTo>
                  <a:lnTo>
                    <a:pt x="9452" y="165"/>
                  </a:lnTo>
                  <a:lnTo>
                    <a:pt x="8555" y="0"/>
                  </a:lnTo>
                  <a:lnTo>
                    <a:pt x="7657" y="0"/>
                  </a:lnTo>
                  <a:lnTo>
                    <a:pt x="6760" y="165"/>
                  </a:lnTo>
                  <a:lnTo>
                    <a:pt x="5923" y="330"/>
                  </a:lnTo>
                  <a:lnTo>
                    <a:pt x="5145" y="577"/>
                  </a:lnTo>
                  <a:lnTo>
                    <a:pt x="4367" y="906"/>
                  </a:lnTo>
                  <a:lnTo>
                    <a:pt x="3649" y="1400"/>
                  </a:lnTo>
                  <a:lnTo>
                    <a:pt x="2991" y="1895"/>
                  </a:lnTo>
                  <a:lnTo>
                    <a:pt x="2393" y="2471"/>
                  </a:lnTo>
                  <a:lnTo>
                    <a:pt x="1795" y="3130"/>
                  </a:lnTo>
                  <a:lnTo>
                    <a:pt x="1316" y="3789"/>
                  </a:lnTo>
                  <a:lnTo>
                    <a:pt x="898" y="4612"/>
                  </a:lnTo>
                  <a:lnTo>
                    <a:pt x="539" y="5436"/>
                  </a:lnTo>
                  <a:lnTo>
                    <a:pt x="300" y="6342"/>
                  </a:lnTo>
                  <a:lnTo>
                    <a:pt x="120" y="7248"/>
                  </a:lnTo>
                  <a:lnTo>
                    <a:pt x="60" y="7825"/>
                  </a:lnTo>
                  <a:lnTo>
                    <a:pt x="0" y="8319"/>
                  </a:lnTo>
                  <a:lnTo>
                    <a:pt x="0" y="8895"/>
                  </a:lnTo>
                  <a:lnTo>
                    <a:pt x="60" y="9472"/>
                  </a:lnTo>
                  <a:lnTo>
                    <a:pt x="359" y="8813"/>
                  </a:lnTo>
                  <a:lnTo>
                    <a:pt x="718" y="8154"/>
                  </a:lnTo>
                  <a:lnTo>
                    <a:pt x="1137" y="7495"/>
                  </a:lnTo>
                  <a:lnTo>
                    <a:pt x="1616" y="7001"/>
                  </a:lnTo>
                  <a:lnTo>
                    <a:pt x="2094" y="6507"/>
                  </a:lnTo>
                  <a:lnTo>
                    <a:pt x="2692" y="6013"/>
                  </a:lnTo>
                  <a:lnTo>
                    <a:pt x="3231" y="5601"/>
                  </a:lnTo>
                  <a:lnTo>
                    <a:pt x="3889" y="5271"/>
                  </a:lnTo>
                  <a:lnTo>
                    <a:pt x="4547" y="4942"/>
                  </a:lnTo>
                  <a:lnTo>
                    <a:pt x="5205" y="4777"/>
                  </a:lnTo>
                  <a:lnTo>
                    <a:pt x="5923" y="4530"/>
                  </a:lnTo>
                  <a:lnTo>
                    <a:pt x="6640" y="4448"/>
                  </a:lnTo>
                  <a:lnTo>
                    <a:pt x="7418" y="4448"/>
                  </a:lnTo>
                  <a:lnTo>
                    <a:pt x="8196" y="4448"/>
                  </a:lnTo>
                  <a:lnTo>
                    <a:pt x="8973" y="4530"/>
                  </a:lnTo>
                  <a:lnTo>
                    <a:pt x="9751" y="46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375350" y="337675"/>
              <a:ext cx="536925" cy="683625"/>
            </a:xfrm>
            <a:custGeom>
              <a:avLst/>
              <a:gdLst/>
              <a:ahLst/>
              <a:cxnLst/>
              <a:rect l="0" t="0" r="0" b="0"/>
              <a:pathLst>
                <a:path w="21477" h="27345" extrusionOk="0">
                  <a:moveTo>
                    <a:pt x="1796" y="17214"/>
                  </a:moveTo>
                  <a:lnTo>
                    <a:pt x="1855" y="15814"/>
                  </a:lnTo>
                  <a:lnTo>
                    <a:pt x="1975" y="14496"/>
                  </a:lnTo>
                  <a:lnTo>
                    <a:pt x="2214" y="13178"/>
                  </a:lnTo>
                  <a:lnTo>
                    <a:pt x="2573" y="11943"/>
                  </a:lnTo>
                  <a:lnTo>
                    <a:pt x="2992" y="10790"/>
                  </a:lnTo>
                  <a:lnTo>
                    <a:pt x="3471" y="9636"/>
                  </a:lnTo>
                  <a:lnTo>
                    <a:pt x="4069" y="8648"/>
                  </a:lnTo>
                  <a:lnTo>
                    <a:pt x="4727" y="7660"/>
                  </a:lnTo>
                  <a:lnTo>
                    <a:pt x="5385" y="6754"/>
                  </a:lnTo>
                  <a:lnTo>
                    <a:pt x="6162" y="6013"/>
                  </a:lnTo>
                  <a:lnTo>
                    <a:pt x="7000" y="5354"/>
                  </a:lnTo>
                  <a:lnTo>
                    <a:pt x="7837" y="4777"/>
                  </a:lnTo>
                  <a:lnTo>
                    <a:pt x="8795" y="4283"/>
                  </a:lnTo>
                  <a:lnTo>
                    <a:pt x="9692" y="3954"/>
                  </a:lnTo>
                  <a:lnTo>
                    <a:pt x="10709" y="3789"/>
                  </a:lnTo>
                  <a:lnTo>
                    <a:pt x="11726" y="3706"/>
                  </a:lnTo>
                  <a:lnTo>
                    <a:pt x="12623" y="3789"/>
                  </a:lnTo>
                  <a:lnTo>
                    <a:pt x="13520" y="3954"/>
                  </a:lnTo>
                  <a:lnTo>
                    <a:pt x="14358" y="4201"/>
                  </a:lnTo>
                  <a:lnTo>
                    <a:pt x="15195" y="4530"/>
                  </a:lnTo>
                  <a:lnTo>
                    <a:pt x="16033" y="5024"/>
                  </a:lnTo>
                  <a:lnTo>
                    <a:pt x="16751" y="5601"/>
                  </a:lnTo>
                  <a:lnTo>
                    <a:pt x="17469" y="6177"/>
                  </a:lnTo>
                  <a:lnTo>
                    <a:pt x="18127" y="6919"/>
                  </a:lnTo>
                  <a:lnTo>
                    <a:pt x="18785" y="7660"/>
                  </a:lnTo>
                  <a:lnTo>
                    <a:pt x="19323" y="8566"/>
                  </a:lnTo>
                  <a:lnTo>
                    <a:pt x="19861" y="9472"/>
                  </a:lnTo>
                  <a:lnTo>
                    <a:pt x="20340" y="10460"/>
                  </a:lnTo>
                  <a:lnTo>
                    <a:pt x="20699" y="11531"/>
                  </a:lnTo>
                  <a:lnTo>
                    <a:pt x="21058" y="12601"/>
                  </a:lnTo>
                  <a:lnTo>
                    <a:pt x="21297" y="13754"/>
                  </a:lnTo>
                  <a:lnTo>
                    <a:pt x="21477" y="14990"/>
                  </a:lnTo>
                  <a:lnTo>
                    <a:pt x="21477" y="14908"/>
                  </a:lnTo>
                  <a:lnTo>
                    <a:pt x="21477" y="14825"/>
                  </a:lnTo>
                  <a:lnTo>
                    <a:pt x="21477" y="14825"/>
                  </a:lnTo>
                  <a:lnTo>
                    <a:pt x="21477" y="14743"/>
                  </a:lnTo>
                  <a:lnTo>
                    <a:pt x="21417" y="13260"/>
                  </a:lnTo>
                  <a:lnTo>
                    <a:pt x="21237" y="11778"/>
                  </a:lnTo>
                  <a:lnTo>
                    <a:pt x="20998" y="10378"/>
                  </a:lnTo>
                  <a:lnTo>
                    <a:pt x="20639" y="9060"/>
                  </a:lnTo>
                  <a:lnTo>
                    <a:pt x="20160" y="7742"/>
                  </a:lnTo>
                  <a:lnTo>
                    <a:pt x="19622" y="6507"/>
                  </a:lnTo>
                  <a:lnTo>
                    <a:pt x="19024" y="5354"/>
                  </a:lnTo>
                  <a:lnTo>
                    <a:pt x="18306" y="4365"/>
                  </a:lnTo>
                  <a:lnTo>
                    <a:pt x="17528" y="3377"/>
                  </a:lnTo>
                  <a:lnTo>
                    <a:pt x="16691" y="2553"/>
                  </a:lnTo>
                  <a:lnTo>
                    <a:pt x="15853" y="1812"/>
                  </a:lnTo>
                  <a:lnTo>
                    <a:pt x="14896" y="1153"/>
                  </a:lnTo>
                  <a:lnTo>
                    <a:pt x="13879" y="659"/>
                  </a:lnTo>
                  <a:lnTo>
                    <a:pt x="12862" y="330"/>
                  </a:lnTo>
                  <a:lnTo>
                    <a:pt x="11786" y="83"/>
                  </a:lnTo>
                  <a:lnTo>
                    <a:pt x="10709" y="0"/>
                  </a:lnTo>
                  <a:lnTo>
                    <a:pt x="9632" y="83"/>
                  </a:lnTo>
                  <a:lnTo>
                    <a:pt x="8555" y="330"/>
                  </a:lnTo>
                  <a:lnTo>
                    <a:pt x="7538" y="659"/>
                  </a:lnTo>
                  <a:lnTo>
                    <a:pt x="6521" y="1153"/>
                  </a:lnTo>
                  <a:lnTo>
                    <a:pt x="5624" y="1812"/>
                  </a:lnTo>
                  <a:lnTo>
                    <a:pt x="4727" y="2553"/>
                  </a:lnTo>
                  <a:lnTo>
                    <a:pt x="3889" y="3377"/>
                  </a:lnTo>
                  <a:lnTo>
                    <a:pt x="3112" y="4365"/>
                  </a:lnTo>
                  <a:lnTo>
                    <a:pt x="2454" y="5354"/>
                  </a:lnTo>
                  <a:lnTo>
                    <a:pt x="1855" y="6507"/>
                  </a:lnTo>
                  <a:lnTo>
                    <a:pt x="1317" y="7742"/>
                  </a:lnTo>
                  <a:lnTo>
                    <a:pt x="838" y="9060"/>
                  </a:lnTo>
                  <a:lnTo>
                    <a:pt x="480" y="10378"/>
                  </a:lnTo>
                  <a:lnTo>
                    <a:pt x="240" y="11778"/>
                  </a:lnTo>
                  <a:lnTo>
                    <a:pt x="61" y="13260"/>
                  </a:lnTo>
                  <a:lnTo>
                    <a:pt x="1" y="14743"/>
                  </a:lnTo>
                  <a:lnTo>
                    <a:pt x="121" y="16719"/>
                  </a:lnTo>
                  <a:lnTo>
                    <a:pt x="360" y="18531"/>
                  </a:lnTo>
                  <a:lnTo>
                    <a:pt x="779" y="20343"/>
                  </a:lnTo>
                  <a:lnTo>
                    <a:pt x="1377" y="21991"/>
                  </a:lnTo>
                  <a:lnTo>
                    <a:pt x="2154" y="23555"/>
                  </a:lnTo>
                  <a:lnTo>
                    <a:pt x="2992" y="25038"/>
                  </a:lnTo>
                  <a:lnTo>
                    <a:pt x="4009" y="26273"/>
                  </a:lnTo>
                  <a:lnTo>
                    <a:pt x="5086" y="27344"/>
                  </a:lnTo>
                  <a:lnTo>
                    <a:pt x="4368" y="26356"/>
                  </a:lnTo>
                  <a:lnTo>
                    <a:pt x="3710" y="25285"/>
                  </a:lnTo>
                  <a:lnTo>
                    <a:pt x="3171" y="24050"/>
                  </a:lnTo>
                  <a:lnTo>
                    <a:pt x="2693" y="22814"/>
                  </a:lnTo>
                  <a:lnTo>
                    <a:pt x="2274" y="21496"/>
                  </a:lnTo>
                  <a:lnTo>
                    <a:pt x="2035" y="20179"/>
                  </a:lnTo>
                  <a:lnTo>
                    <a:pt x="1855" y="18696"/>
                  </a:lnTo>
                  <a:lnTo>
                    <a:pt x="1796" y="172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871875" y="160600"/>
              <a:ext cx="155550" cy="226500"/>
            </a:xfrm>
            <a:custGeom>
              <a:avLst/>
              <a:gdLst/>
              <a:ahLst/>
              <a:cxnLst/>
              <a:rect l="0" t="0" r="0" b="0"/>
              <a:pathLst>
                <a:path w="6222" h="9060" extrusionOk="0">
                  <a:moveTo>
                    <a:pt x="4068" y="0"/>
                  </a:moveTo>
                  <a:lnTo>
                    <a:pt x="3709" y="1236"/>
                  </a:lnTo>
                  <a:lnTo>
                    <a:pt x="3231" y="2471"/>
                  </a:lnTo>
                  <a:lnTo>
                    <a:pt x="2752" y="3706"/>
                  </a:lnTo>
                  <a:lnTo>
                    <a:pt x="2214" y="4859"/>
                  </a:lnTo>
                  <a:lnTo>
                    <a:pt x="1675" y="5930"/>
                  </a:lnTo>
                  <a:lnTo>
                    <a:pt x="1137" y="7001"/>
                  </a:lnTo>
                  <a:lnTo>
                    <a:pt x="539" y="8072"/>
                  </a:lnTo>
                  <a:lnTo>
                    <a:pt x="0" y="9060"/>
                  </a:lnTo>
                  <a:lnTo>
                    <a:pt x="838" y="8236"/>
                  </a:lnTo>
                  <a:lnTo>
                    <a:pt x="1616" y="7413"/>
                  </a:lnTo>
                  <a:lnTo>
                    <a:pt x="2393" y="6589"/>
                  </a:lnTo>
                  <a:lnTo>
                    <a:pt x="3111" y="5683"/>
                  </a:lnTo>
                  <a:lnTo>
                    <a:pt x="3889" y="4859"/>
                  </a:lnTo>
                  <a:lnTo>
                    <a:pt x="4607" y="4036"/>
                  </a:lnTo>
                  <a:lnTo>
                    <a:pt x="5384" y="3212"/>
                  </a:lnTo>
                  <a:lnTo>
                    <a:pt x="6222" y="2389"/>
                  </a:lnTo>
                  <a:lnTo>
                    <a:pt x="5923" y="2224"/>
                  </a:lnTo>
                  <a:lnTo>
                    <a:pt x="5624" y="1977"/>
                  </a:lnTo>
                  <a:lnTo>
                    <a:pt x="5324" y="1647"/>
                  </a:lnTo>
                  <a:lnTo>
                    <a:pt x="5085" y="1318"/>
                  </a:lnTo>
                  <a:lnTo>
                    <a:pt x="4786" y="988"/>
                  </a:lnTo>
                  <a:lnTo>
                    <a:pt x="4547" y="659"/>
                  </a:lnTo>
                  <a:lnTo>
                    <a:pt x="4307" y="330"/>
                  </a:lnTo>
                  <a:lnTo>
                    <a:pt x="4068" y="0"/>
                  </a:lnTo>
                  <a:lnTo>
                    <a:pt x="40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720825" y="0"/>
              <a:ext cx="74800" cy="267675"/>
            </a:xfrm>
            <a:custGeom>
              <a:avLst/>
              <a:gdLst/>
              <a:ahLst/>
              <a:cxnLst/>
              <a:rect l="0" t="0" r="0" b="0"/>
              <a:pathLst>
                <a:path w="2992" h="10707" extrusionOk="0">
                  <a:moveTo>
                    <a:pt x="240" y="0"/>
                  </a:moveTo>
                  <a:lnTo>
                    <a:pt x="120" y="2553"/>
                  </a:lnTo>
                  <a:lnTo>
                    <a:pt x="240" y="5189"/>
                  </a:lnTo>
                  <a:lnTo>
                    <a:pt x="240" y="7907"/>
                  </a:lnTo>
                  <a:lnTo>
                    <a:pt x="1" y="10707"/>
                  </a:lnTo>
                  <a:lnTo>
                    <a:pt x="419" y="9801"/>
                  </a:lnTo>
                  <a:lnTo>
                    <a:pt x="778" y="8895"/>
                  </a:lnTo>
                  <a:lnTo>
                    <a:pt x="1017" y="7989"/>
                  </a:lnTo>
                  <a:lnTo>
                    <a:pt x="1257" y="7001"/>
                  </a:lnTo>
                  <a:lnTo>
                    <a:pt x="1496" y="6012"/>
                  </a:lnTo>
                  <a:lnTo>
                    <a:pt x="1675" y="4942"/>
                  </a:lnTo>
                  <a:lnTo>
                    <a:pt x="1855" y="3871"/>
                  </a:lnTo>
                  <a:lnTo>
                    <a:pt x="2094" y="2718"/>
                  </a:lnTo>
                  <a:lnTo>
                    <a:pt x="2214" y="2141"/>
                  </a:lnTo>
                  <a:lnTo>
                    <a:pt x="2453" y="1647"/>
                  </a:lnTo>
                  <a:lnTo>
                    <a:pt x="2752" y="1153"/>
                  </a:lnTo>
                  <a:lnTo>
                    <a:pt x="2992" y="824"/>
                  </a:lnTo>
                  <a:lnTo>
                    <a:pt x="2692" y="659"/>
                  </a:lnTo>
                  <a:lnTo>
                    <a:pt x="2334" y="577"/>
                  </a:lnTo>
                  <a:lnTo>
                    <a:pt x="1975" y="494"/>
                  </a:lnTo>
                  <a:lnTo>
                    <a:pt x="1616" y="412"/>
                  </a:lnTo>
                  <a:lnTo>
                    <a:pt x="1257" y="329"/>
                  </a:lnTo>
                  <a:lnTo>
                    <a:pt x="898" y="247"/>
                  </a:lnTo>
                  <a:lnTo>
                    <a:pt x="539" y="165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447150" y="12350"/>
              <a:ext cx="100225" cy="259450"/>
            </a:xfrm>
            <a:custGeom>
              <a:avLst/>
              <a:gdLst/>
              <a:ahLst/>
              <a:cxnLst/>
              <a:rect l="0" t="0" r="0" b="0"/>
              <a:pathLst>
                <a:path w="4009" h="10378" extrusionOk="0">
                  <a:moveTo>
                    <a:pt x="0" y="1400"/>
                  </a:moveTo>
                  <a:lnTo>
                    <a:pt x="539" y="2471"/>
                  </a:lnTo>
                  <a:lnTo>
                    <a:pt x="1017" y="3542"/>
                  </a:lnTo>
                  <a:lnTo>
                    <a:pt x="1556" y="4695"/>
                  </a:lnTo>
                  <a:lnTo>
                    <a:pt x="2034" y="5848"/>
                  </a:lnTo>
                  <a:lnTo>
                    <a:pt x="2513" y="7001"/>
                  </a:lnTo>
                  <a:lnTo>
                    <a:pt x="2991" y="8154"/>
                  </a:lnTo>
                  <a:lnTo>
                    <a:pt x="3530" y="9307"/>
                  </a:lnTo>
                  <a:lnTo>
                    <a:pt x="4008" y="10378"/>
                  </a:lnTo>
                  <a:lnTo>
                    <a:pt x="3769" y="7907"/>
                  </a:lnTo>
                  <a:lnTo>
                    <a:pt x="3590" y="5189"/>
                  </a:lnTo>
                  <a:lnTo>
                    <a:pt x="3231" y="2636"/>
                  </a:lnTo>
                  <a:lnTo>
                    <a:pt x="2513" y="330"/>
                  </a:lnTo>
                  <a:lnTo>
                    <a:pt x="2453" y="83"/>
                  </a:lnTo>
                  <a:lnTo>
                    <a:pt x="2274" y="0"/>
                  </a:lnTo>
                  <a:lnTo>
                    <a:pt x="1974" y="0"/>
                  </a:lnTo>
                  <a:lnTo>
                    <a:pt x="1615" y="165"/>
                  </a:lnTo>
                  <a:lnTo>
                    <a:pt x="1197" y="330"/>
                  </a:lnTo>
                  <a:lnTo>
                    <a:pt x="778" y="659"/>
                  </a:lnTo>
                  <a:lnTo>
                    <a:pt x="359" y="988"/>
                  </a:lnTo>
                  <a:lnTo>
                    <a:pt x="0" y="1400"/>
                  </a:lnTo>
                  <a:lnTo>
                    <a:pt x="0" y="14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228800" y="193525"/>
              <a:ext cx="163025" cy="205950"/>
            </a:xfrm>
            <a:custGeom>
              <a:avLst/>
              <a:gdLst/>
              <a:ahLst/>
              <a:cxnLst/>
              <a:rect l="0" t="0" r="0" b="0"/>
              <a:pathLst>
                <a:path w="6521" h="8238" extrusionOk="0">
                  <a:moveTo>
                    <a:pt x="1" y="2636"/>
                  </a:moveTo>
                  <a:lnTo>
                    <a:pt x="838" y="3460"/>
                  </a:lnTo>
                  <a:lnTo>
                    <a:pt x="1616" y="4201"/>
                  </a:lnTo>
                  <a:lnTo>
                    <a:pt x="2453" y="4860"/>
                  </a:lnTo>
                  <a:lnTo>
                    <a:pt x="3291" y="5437"/>
                  </a:lnTo>
                  <a:lnTo>
                    <a:pt x="4068" y="6013"/>
                  </a:lnTo>
                  <a:lnTo>
                    <a:pt x="4906" y="6672"/>
                  </a:lnTo>
                  <a:lnTo>
                    <a:pt x="5683" y="7413"/>
                  </a:lnTo>
                  <a:lnTo>
                    <a:pt x="6521" y="8237"/>
                  </a:lnTo>
                  <a:lnTo>
                    <a:pt x="5983" y="7002"/>
                  </a:lnTo>
                  <a:lnTo>
                    <a:pt x="5444" y="5849"/>
                  </a:lnTo>
                  <a:lnTo>
                    <a:pt x="4846" y="4860"/>
                  </a:lnTo>
                  <a:lnTo>
                    <a:pt x="4188" y="3872"/>
                  </a:lnTo>
                  <a:lnTo>
                    <a:pt x="3530" y="2966"/>
                  </a:lnTo>
                  <a:lnTo>
                    <a:pt x="2812" y="1978"/>
                  </a:lnTo>
                  <a:lnTo>
                    <a:pt x="2154" y="989"/>
                  </a:lnTo>
                  <a:lnTo>
                    <a:pt x="1436" y="1"/>
                  </a:lnTo>
                  <a:lnTo>
                    <a:pt x="1137" y="825"/>
                  </a:lnTo>
                  <a:lnTo>
                    <a:pt x="838" y="1483"/>
                  </a:lnTo>
                  <a:lnTo>
                    <a:pt x="419" y="2060"/>
                  </a:lnTo>
                  <a:lnTo>
                    <a:pt x="1" y="2636"/>
                  </a:lnTo>
                  <a:lnTo>
                    <a:pt x="1" y="26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119625" y="522975"/>
              <a:ext cx="192950" cy="92675"/>
            </a:xfrm>
            <a:custGeom>
              <a:avLst/>
              <a:gdLst/>
              <a:ahLst/>
              <a:cxnLst/>
              <a:rect l="0" t="0" r="0" b="0"/>
              <a:pathLst>
                <a:path w="7718" h="3707" extrusionOk="0">
                  <a:moveTo>
                    <a:pt x="1" y="3378"/>
                  </a:moveTo>
                  <a:lnTo>
                    <a:pt x="479" y="3295"/>
                  </a:lnTo>
                  <a:lnTo>
                    <a:pt x="1018" y="3213"/>
                  </a:lnTo>
                  <a:lnTo>
                    <a:pt x="1496" y="3213"/>
                  </a:lnTo>
                  <a:lnTo>
                    <a:pt x="1915" y="3213"/>
                  </a:lnTo>
                  <a:lnTo>
                    <a:pt x="2393" y="3213"/>
                  </a:lnTo>
                  <a:lnTo>
                    <a:pt x="2872" y="3295"/>
                  </a:lnTo>
                  <a:lnTo>
                    <a:pt x="3351" y="3378"/>
                  </a:lnTo>
                  <a:lnTo>
                    <a:pt x="3829" y="3542"/>
                  </a:lnTo>
                  <a:lnTo>
                    <a:pt x="4068" y="3542"/>
                  </a:lnTo>
                  <a:lnTo>
                    <a:pt x="4308" y="3460"/>
                  </a:lnTo>
                  <a:lnTo>
                    <a:pt x="4547" y="3460"/>
                  </a:lnTo>
                  <a:lnTo>
                    <a:pt x="4786" y="3378"/>
                  </a:lnTo>
                  <a:lnTo>
                    <a:pt x="5026" y="3295"/>
                  </a:lnTo>
                  <a:lnTo>
                    <a:pt x="5265" y="3295"/>
                  </a:lnTo>
                  <a:lnTo>
                    <a:pt x="5504" y="3213"/>
                  </a:lnTo>
                  <a:lnTo>
                    <a:pt x="5743" y="3213"/>
                  </a:lnTo>
                  <a:lnTo>
                    <a:pt x="5983" y="3213"/>
                  </a:lnTo>
                  <a:lnTo>
                    <a:pt x="6222" y="3295"/>
                  </a:lnTo>
                  <a:lnTo>
                    <a:pt x="6461" y="3378"/>
                  </a:lnTo>
                  <a:lnTo>
                    <a:pt x="6760" y="3460"/>
                  </a:lnTo>
                  <a:lnTo>
                    <a:pt x="7000" y="3542"/>
                  </a:lnTo>
                  <a:lnTo>
                    <a:pt x="7239" y="3625"/>
                  </a:lnTo>
                  <a:lnTo>
                    <a:pt x="7478" y="3625"/>
                  </a:lnTo>
                  <a:lnTo>
                    <a:pt x="7717" y="3707"/>
                  </a:lnTo>
                  <a:lnTo>
                    <a:pt x="6880" y="2883"/>
                  </a:lnTo>
                  <a:lnTo>
                    <a:pt x="5983" y="2307"/>
                  </a:lnTo>
                  <a:lnTo>
                    <a:pt x="5085" y="1813"/>
                  </a:lnTo>
                  <a:lnTo>
                    <a:pt x="4128" y="1401"/>
                  </a:lnTo>
                  <a:lnTo>
                    <a:pt x="3171" y="1071"/>
                  </a:lnTo>
                  <a:lnTo>
                    <a:pt x="2214" y="742"/>
                  </a:lnTo>
                  <a:lnTo>
                    <a:pt x="1257" y="413"/>
                  </a:lnTo>
                  <a:lnTo>
                    <a:pt x="300" y="1"/>
                  </a:lnTo>
                  <a:lnTo>
                    <a:pt x="419" y="824"/>
                  </a:lnTo>
                  <a:lnTo>
                    <a:pt x="360" y="1648"/>
                  </a:lnTo>
                  <a:lnTo>
                    <a:pt x="240" y="2554"/>
                  </a:lnTo>
                  <a:lnTo>
                    <a:pt x="1" y="3378"/>
                  </a:lnTo>
                  <a:lnTo>
                    <a:pt x="1" y="3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128600" y="852425"/>
              <a:ext cx="185475" cy="129750"/>
            </a:xfrm>
            <a:custGeom>
              <a:avLst/>
              <a:gdLst/>
              <a:ahLst/>
              <a:cxnLst/>
              <a:rect l="0" t="0" r="0" b="0"/>
              <a:pathLst>
                <a:path w="7419" h="5190" extrusionOk="0">
                  <a:moveTo>
                    <a:pt x="718" y="5189"/>
                  </a:moveTo>
                  <a:lnTo>
                    <a:pt x="1556" y="4530"/>
                  </a:lnTo>
                  <a:lnTo>
                    <a:pt x="2334" y="3871"/>
                  </a:lnTo>
                  <a:lnTo>
                    <a:pt x="3111" y="3130"/>
                  </a:lnTo>
                  <a:lnTo>
                    <a:pt x="3889" y="2307"/>
                  </a:lnTo>
                  <a:lnTo>
                    <a:pt x="4667" y="1565"/>
                  </a:lnTo>
                  <a:lnTo>
                    <a:pt x="5504" y="989"/>
                  </a:lnTo>
                  <a:lnTo>
                    <a:pt x="6461" y="412"/>
                  </a:lnTo>
                  <a:lnTo>
                    <a:pt x="7418" y="83"/>
                  </a:lnTo>
                  <a:lnTo>
                    <a:pt x="6521" y="0"/>
                  </a:lnTo>
                  <a:lnTo>
                    <a:pt x="5564" y="83"/>
                  </a:lnTo>
                  <a:lnTo>
                    <a:pt x="4667" y="330"/>
                  </a:lnTo>
                  <a:lnTo>
                    <a:pt x="3709" y="577"/>
                  </a:lnTo>
                  <a:lnTo>
                    <a:pt x="2752" y="906"/>
                  </a:lnTo>
                  <a:lnTo>
                    <a:pt x="1855" y="1236"/>
                  </a:lnTo>
                  <a:lnTo>
                    <a:pt x="898" y="1565"/>
                  </a:lnTo>
                  <a:lnTo>
                    <a:pt x="1" y="1730"/>
                  </a:lnTo>
                  <a:lnTo>
                    <a:pt x="300" y="2389"/>
                  </a:lnTo>
                  <a:lnTo>
                    <a:pt x="479" y="3295"/>
                  </a:lnTo>
                  <a:lnTo>
                    <a:pt x="599" y="4283"/>
                  </a:lnTo>
                  <a:lnTo>
                    <a:pt x="718" y="5189"/>
                  </a:lnTo>
                  <a:lnTo>
                    <a:pt x="718" y="51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713" name="Shape 7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0250" y="5110000"/>
            <a:ext cx="3677024" cy="163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38100"/>
            <a:ext cx="19050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Trapping the Sun’s Energy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90000"/>
              </a:lnSpc>
              <a:buSzPct val="59375"/>
            </a:pPr>
            <a:r>
              <a:rPr lang="en-US" dirty="0" smtClean="0"/>
              <a:t> </a:t>
            </a:r>
            <a:r>
              <a:rPr lang="en-US" b="1" u="sng" dirty="0" smtClean="0"/>
              <a:t>Photosynthesis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process by which </a:t>
            </a:r>
            <a:r>
              <a:rPr lang="en-US" sz="3200" i="1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plants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capture energy from the </a:t>
            </a:r>
            <a:r>
              <a:rPr lang="en-US" sz="3200" i="1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sun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to build </a:t>
            </a:r>
            <a:r>
              <a:rPr lang="en-US" sz="3200" i="1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carbohydrates(sugars)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through chemical pathways 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indent="-457200">
              <a:lnSpc>
                <a:spcPct val="90000"/>
              </a:lnSpc>
              <a:buSzPct val="59375"/>
            </a:pPr>
            <a:r>
              <a:rPr lang="en-US" b="1" u="sng" dirty="0" smtClean="0"/>
              <a:t>Glucose is</a:t>
            </a:r>
            <a:r>
              <a:rPr lang="en-US" dirty="0" smtClean="0"/>
              <a:t> the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simple sugar that photosynthesis produces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which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plant uses to store energy.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equation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that represents photosynthesis is: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6CO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+ 6H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 → C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</a:p>
        </p:txBody>
      </p:sp>
      <p:sp>
        <p:nvSpPr>
          <p:cNvPr id="64" name="Shape 64"/>
          <p:cNvSpPr/>
          <p:nvPr/>
        </p:nvSpPr>
        <p:spPr>
          <a:xfrm>
            <a:off x="3810000" y="5461921"/>
            <a:ext cx="1371599" cy="1167479"/>
          </a:xfrm>
          <a:prstGeom prst="irregularSeal1">
            <a:avLst/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Solar </a:t>
            </a:r>
            <a:br>
              <a:rPr lang="en-US" sz="16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6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energy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1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Phases of Photosynthesis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Photosynthesis </a:t>
            </a:r>
            <a:r>
              <a:rPr lang="en-US" sz="3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requires energy from the sun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but the sun is 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available 24 hours a day.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Photosynthesis must occur in two phases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</a:t>
            </a:r>
            <a:r>
              <a:rPr lang="en-US" sz="2800" b="1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 reactions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Convert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energy into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chemical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energy (ATP and NADPH)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Light-independent Reactions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dark reactions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Uses the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NADPH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from the light-dependent reactions to build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glucose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6CO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+ 6H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 → C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+ 6O</a:t>
            </a:r>
            <a:r>
              <a:rPr lang="en-US" sz="3200" b="0" i="0" u="none" strike="noStrike" cap="none" baseline="-250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r>
          </a:p>
        </p:txBody>
      </p:sp>
      <p:grpSp>
        <p:nvGrpSpPr>
          <p:cNvPr id="71" name="Shape 71"/>
          <p:cNvGrpSpPr/>
          <p:nvPr/>
        </p:nvGrpSpPr>
        <p:grpSpPr>
          <a:xfrm>
            <a:off x="7548302" y="233109"/>
            <a:ext cx="1299095" cy="1267330"/>
            <a:chOff x="10325" y="10600"/>
            <a:chExt cx="2979350" cy="2978800"/>
          </a:xfrm>
        </p:grpSpPr>
        <p:sp>
          <p:nvSpPr>
            <p:cNvPr id="72" name="Shape 72"/>
            <p:cNvSpPr/>
            <p:nvPr/>
          </p:nvSpPr>
          <p:spPr>
            <a:xfrm>
              <a:off x="10325" y="212000"/>
              <a:ext cx="2927625" cy="2777400"/>
            </a:xfrm>
            <a:custGeom>
              <a:avLst/>
              <a:gdLst/>
              <a:ahLst/>
              <a:cxnLst/>
              <a:rect l="0" t="0" r="0" b="0"/>
              <a:pathLst>
                <a:path w="117105" h="111096" extrusionOk="0">
                  <a:moveTo>
                    <a:pt x="10139" y="1"/>
                  </a:moveTo>
                  <a:lnTo>
                    <a:pt x="8070" y="213"/>
                  </a:lnTo>
                  <a:lnTo>
                    <a:pt x="6208" y="849"/>
                  </a:lnTo>
                  <a:lnTo>
                    <a:pt x="4346" y="1909"/>
                  </a:lnTo>
                  <a:lnTo>
                    <a:pt x="2897" y="3181"/>
                  </a:lnTo>
                  <a:lnTo>
                    <a:pt x="1656" y="4665"/>
                  </a:lnTo>
                  <a:lnTo>
                    <a:pt x="828" y="6361"/>
                  </a:lnTo>
                  <a:lnTo>
                    <a:pt x="208" y="8269"/>
                  </a:lnTo>
                  <a:lnTo>
                    <a:pt x="1" y="10389"/>
                  </a:lnTo>
                  <a:lnTo>
                    <a:pt x="1" y="100707"/>
                  </a:lnTo>
                  <a:lnTo>
                    <a:pt x="208" y="102827"/>
                  </a:lnTo>
                  <a:lnTo>
                    <a:pt x="828" y="104736"/>
                  </a:lnTo>
                  <a:lnTo>
                    <a:pt x="1656" y="106644"/>
                  </a:lnTo>
                  <a:lnTo>
                    <a:pt x="2897" y="108128"/>
                  </a:lnTo>
                  <a:lnTo>
                    <a:pt x="4346" y="109400"/>
                  </a:lnTo>
                  <a:lnTo>
                    <a:pt x="6208" y="110248"/>
                  </a:lnTo>
                  <a:lnTo>
                    <a:pt x="8070" y="110884"/>
                  </a:lnTo>
                  <a:lnTo>
                    <a:pt x="10139" y="111096"/>
                  </a:lnTo>
                  <a:lnTo>
                    <a:pt x="106966" y="111096"/>
                  </a:lnTo>
                  <a:lnTo>
                    <a:pt x="109035" y="110884"/>
                  </a:lnTo>
                  <a:lnTo>
                    <a:pt x="110897" y="110248"/>
                  </a:lnTo>
                  <a:lnTo>
                    <a:pt x="112759" y="109400"/>
                  </a:lnTo>
                  <a:lnTo>
                    <a:pt x="114208" y="108128"/>
                  </a:lnTo>
                  <a:lnTo>
                    <a:pt x="115449" y="106644"/>
                  </a:lnTo>
                  <a:lnTo>
                    <a:pt x="116277" y="104736"/>
                  </a:lnTo>
                  <a:lnTo>
                    <a:pt x="116897" y="102827"/>
                  </a:lnTo>
                  <a:lnTo>
                    <a:pt x="117104" y="100707"/>
                  </a:lnTo>
                  <a:lnTo>
                    <a:pt x="117104" y="10389"/>
                  </a:lnTo>
                  <a:lnTo>
                    <a:pt x="116897" y="8269"/>
                  </a:lnTo>
                  <a:lnTo>
                    <a:pt x="116277" y="6361"/>
                  </a:lnTo>
                  <a:lnTo>
                    <a:pt x="115449" y="4665"/>
                  </a:lnTo>
                  <a:lnTo>
                    <a:pt x="114208" y="3181"/>
                  </a:lnTo>
                  <a:lnTo>
                    <a:pt x="112759" y="1909"/>
                  </a:lnTo>
                  <a:lnTo>
                    <a:pt x="110897" y="849"/>
                  </a:lnTo>
                  <a:lnTo>
                    <a:pt x="109035" y="213"/>
                  </a:lnTo>
                  <a:lnTo>
                    <a:pt x="106966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03425" y="302100"/>
              <a:ext cx="2741425" cy="2597200"/>
            </a:xfrm>
            <a:custGeom>
              <a:avLst/>
              <a:gdLst/>
              <a:ahLst/>
              <a:cxnLst/>
              <a:rect l="0" t="0" r="0" b="0"/>
              <a:pathLst>
                <a:path w="109657" h="103888" extrusionOk="0">
                  <a:moveTo>
                    <a:pt x="9518" y="1"/>
                  </a:moveTo>
                  <a:lnTo>
                    <a:pt x="7656" y="213"/>
                  </a:lnTo>
                  <a:lnTo>
                    <a:pt x="5794" y="849"/>
                  </a:lnTo>
                  <a:lnTo>
                    <a:pt x="4139" y="1697"/>
                  </a:lnTo>
                  <a:lnTo>
                    <a:pt x="2897" y="2969"/>
                  </a:lnTo>
                  <a:lnTo>
                    <a:pt x="1656" y="4453"/>
                  </a:lnTo>
                  <a:lnTo>
                    <a:pt x="829" y="5937"/>
                  </a:lnTo>
                  <a:lnTo>
                    <a:pt x="208" y="7845"/>
                  </a:lnTo>
                  <a:lnTo>
                    <a:pt x="1" y="9753"/>
                  </a:lnTo>
                  <a:lnTo>
                    <a:pt x="1" y="94135"/>
                  </a:lnTo>
                  <a:lnTo>
                    <a:pt x="208" y="96255"/>
                  </a:lnTo>
                  <a:lnTo>
                    <a:pt x="829" y="97951"/>
                  </a:lnTo>
                  <a:lnTo>
                    <a:pt x="1656" y="99647"/>
                  </a:lnTo>
                  <a:lnTo>
                    <a:pt x="2897" y="101132"/>
                  </a:lnTo>
                  <a:lnTo>
                    <a:pt x="4139" y="102192"/>
                  </a:lnTo>
                  <a:lnTo>
                    <a:pt x="5794" y="103040"/>
                  </a:lnTo>
                  <a:lnTo>
                    <a:pt x="7656" y="103676"/>
                  </a:lnTo>
                  <a:lnTo>
                    <a:pt x="9518" y="103888"/>
                  </a:lnTo>
                  <a:lnTo>
                    <a:pt x="100139" y="103888"/>
                  </a:lnTo>
                  <a:lnTo>
                    <a:pt x="102001" y="103676"/>
                  </a:lnTo>
                  <a:lnTo>
                    <a:pt x="103863" y="103040"/>
                  </a:lnTo>
                  <a:lnTo>
                    <a:pt x="105518" y="102192"/>
                  </a:lnTo>
                  <a:lnTo>
                    <a:pt x="106760" y="101132"/>
                  </a:lnTo>
                  <a:lnTo>
                    <a:pt x="108001" y="99647"/>
                  </a:lnTo>
                  <a:lnTo>
                    <a:pt x="108829" y="97951"/>
                  </a:lnTo>
                  <a:lnTo>
                    <a:pt x="109449" y="96255"/>
                  </a:lnTo>
                  <a:lnTo>
                    <a:pt x="109656" y="94135"/>
                  </a:lnTo>
                  <a:lnTo>
                    <a:pt x="109656" y="9753"/>
                  </a:lnTo>
                  <a:lnTo>
                    <a:pt x="109449" y="7845"/>
                  </a:lnTo>
                  <a:lnTo>
                    <a:pt x="108829" y="5937"/>
                  </a:lnTo>
                  <a:lnTo>
                    <a:pt x="108001" y="4453"/>
                  </a:lnTo>
                  <a:lnTo>
                    <a:pt x="106760" y="2969"/>
                  </a:lnTo>
                  <a:lnTo>
                    <a:pt x="105518" y="1697"/>
                  </a:lnTo>
                  <a:lnTo>
                    <a:pt x="103863" y="849"/>
                  </a:lnTo>
                  <a:lnTo>
                    <a:pt x="102001" y="213"/>
                  </a:lnTo>
                  <a:lnTo>
                    <a:pt x="100139" y="1"/>
                  </a:lnTo>
                  <a:close/>
                </a:path>
              </a:pathLst>
            </a:custGeom>
            <a:solidFill>
              <a:srgbClr val="657A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212050" y="1987625"/>
              <a:ext cx="429350" cy="832175"/>
            </a:xfrm>
            <a:custGeom>
              <a:avLst/>
              <a:gdLst/>
              <a:ahLst/>
              <a:cxnLst/>
              <a:rect l="0" t="0" r="0" b="0"/>
              <a:pathLst>
                <a:path w="17174" h="33287" extrusionOk="0">
                  <a:moveTo>
                    <a:pt x="7863" y="0"/>
                  </a:moveTo>
                  <a:lnTo>
                    <a:pt x="7863" y="14841"/>
                  </a:lnTo>
                  <a:lnTo>
                    <a:pt x="3104" y="9965"/>
                  </a:lnTo>
                  <a:lnTo>
                    <a:pt x="2070" y="11025"/>
                  </a:lnTo>
                  <a:lnTo>
                    <a:pt x="7035" y="15901"/>
                  </a:lnTo>
                  <a:lnTo>
                    <a:pt x="1" y="15901"/>
                  </a:lnTo>
                  <a:lnTo>
                    <a:pt x="1" y="17385"/>
                  </a:lnTo>
                  <a:lnTo>
                    <a:pt x="7035" y="17385"/>
                  </a:lnTo>
                  <a:lnTo>
                    <a:pt x="2070" y="22262"/>
                  </a:lnTo>
                  <a:lnTo>
                    <a:pt x="3104" y="23322"/>
                  </a:lnTo>
                  <a:lnTo>
                    <a:pt x="7863" y="18234"/>
                  </a:lnTo>
                  <a:lnTo>
                    <a:pt x="7863" y="33287"/>
                  </a:lnTo>
                  <a:lnTo>
                    <a:pt x="9311" y="33287"/>
                  </a:lnTo>
                  <a:lnTo>
                    <a:pt x="9311" y="18234"/>
                  </a:lnTo>
                  <a:lnTo>
                    <a:pt x="14070" y="23322"/>
                  </a:lnTo>
                  <a:lnTo>
                    <a:pt x="15104" y="22262"/>
                  </a:lnTo>
                  <a:lnTo>
                    <a:pt x="10346" y="17385"/>
                  </a:lnTo>
                  <a:lnTo>
                    <a:pt x="17173" y="17385"/>
                  </a:lnTo>
                  <a:lnTo>
                    <a:pt x="17173" y="15901"/>
                  </a:lnTo>
                  <a:lnTo>
                    <a:pt x="10346" y="15901"/>
                  </a:lnTo>
                  <a:lnTo>
                    <a:pt x="15104" y="11025"/>
                  </a:lnTo>
                  <a:lnTo>
                    <a:pt x="14070" y="9965"/>
                  </a:lnTo>
                  <a:lnTo>
                    <a:pt x="9311" y="14841"/>
                  </a:lnTo>
                  <a:lnTo>
                    <a:pt x="9311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2389650" y="2310950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5173" y="0"/>
                  </a:moveTo>
                  <a:lnTo>
                    <a:pt x="5173" y="9541"/>
                  </a:lnTo>
                  <a:lnTo>
                    <a:pt x="2069" y="6361"/>
                  </a:lnTo>
                  <a:lnTo>
                    <a:pt x="1448" y="6997"/>
                  </a:lnTo>
                  <a:lnTo>
                    <a:pt x="4552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552" y="11237"/>
                  </a:lnTo>
                  <a:lnTo>
                    <a:pt x="1448" y="14417"/>
                  </a:lnTo>
                  <a:lnTo>
                    <a:pt x="2069" y="15053"/>
                  </a:lnTo>
                  <a:lnTo>
                    <a:pt x="5173" y="11873"/>
                  </a:lnTo>
                  <a:lnTo>
                    <a:pt x="5173" y="21414"/>
                  </a:lnTo>
                  <a:lnTo>
                    <a:pt x="6000" y="21414"/>
                  </a:lnTo>
                  <a:lnTo>
                    <a:pt x="6000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621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621" y="10177"/>
                  </a:lnTo>
                  <a:lnTo>
                    <a:pt x="9724" y="6997"/>
                  </a:lnTo>
                  <a:lnTo>
                    <a:pt x="9104" y="6361"/>
                  </a:lnTo>
                  <a:lnTo>
                    <a:pt x="6000" y="9541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232750" y="392225"/>
              <a:ext cx="274150" cy="535350"/>
            </a:xfrm>
            <a:custGeom>
              <a:avLst/>
              <a:gdLst/>
              <a:ahLst/>
              <a:cxnLst/>
              <a:rect l="0" t="0" r="0" b="0"/>
              <a:pathLst>
                <a:path w="10966" h="21414" extrusionOk="0">
                  <a:moveTo>
                    <a:pt x="4966" y="0"/>
                  </a:moveTo>
                  <a:lnTo>
                    <a:pt x="4966" y="9541"/>
                  </a:lnTo>
                  <a:lnTo>
                    <a:pt x="1862" y="6360"/>
                  </a:lnTo>
                  <a:lnTo>
                    <a:pt x="1242" y="6997"/>
                  </a:lnTo>
                  <a:lnTo>
                    <a:pt x="4345" y="10177"/>
                  </a:lnTo>
                  <a:lnTo>
                    <a:pt x="0" y="10177"/>
                  </a:lnTo>
                  <a:lnTo>
                    <a:pt x="0" y="11237"/>
                  </a:lnTo>
                  <a:lnTo>
                    <a:pt x="4345" y="11237"/>
                  </a:lnTo>
                  <a:lnTo>
                    <a:pt x="1242" y="14417"/>
                  </a:lnTo>
                  <a:lnTo>
                    <a:pt x="1862" y="15053"/>
                  </a:lnTo>
                  <a:lnTo>
                    <a:pt x="4966" y="11873"/>
                  </a:lnTo>
                  <a:lnTo>
                    <a:pt x="4966" y="21413"/>
                  </a:lnTo>
                  <a:lnTo>
                    <a:pt x="5793" y="21413"/>
                  </a:lnTo>
                  <a:lnTo>
                    <a:pt x="5793" y="11873"/>
                  </a:lnTo>
                  <a:lnTo>
                    <a:pt x="9104" y="15053"/>
                  </a:lnTo>
                  <a:lnTo>
                    <a:pt x="9724" y="14417"/>
                  </a:lnTo>
                  <a:lnTo>
                    <a:pt x="6414" y="11237"/>
                  </a:lnTo>
                  <a:lnTo>
                    <a:pt x="10966" y="11237"/>
                  </a:lnTo>
                  <a:lnTo>
                    <a:pt x="10966" y="10177"/>
                  </a:lnTo>
                  <a:lnTo>
                    <a:pt x="6414" y="10177"/>
                  </a:lnTo>
                  <a:lnTo>
                    <a:pt x="9724" y="6997"/>
                  </a:lnTo>
                  <a:lnTo>
                    <a:pt x="9104" y="6360"/>
                  </a:lnTo>
                  <a:lnTo>
                    <a:pt x="5793" y="9541"/>
                  </a:lnTo>
                  <a:lnTo>
                    <a:pt x="5793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751700" y="19399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8600" y="58300"/>
              <a:ext cx="2684525" cy="2438175"/>
            </a:xfrm>
            <a:custGeom>
              <a:avLst/>
              <a:gdLst/>
              <a:ahLst/>
              <a:cxnLst/>
              <a:rect l="0" t="0" r="0" b="0"/>
              <a:pathLst>
                <a:path w="107381" h="97527" extrusionOk="0">
                  <a:moveTo>
                    <a:pt x="52966" y="0"/>
                  </a:moveTo>
                  <a:lnTo>
                    <a:pt x="50070" y="212"/>
                  </a:lnTo>
                  <a:lnTo>
                    <a:pt x="47173" y="424"/>
                  </a:lnTo>
                  <a:lnTo>
                    <a:pt x="44277" y="848"/>
                  </a:lnTo>
                  <a:lnTo>
                    <a:pt x="41587" y="1484"/>
                  </a:lnTo>
                  <a:lnTo>
                    <a:pt x="38897" y="2332"/>
                  </a:lnTo>
                  <a:lnTo>
                    <a:pt x="36208" y="3180"/>
                  </a:lnTo>
                  <a:lnTo>
                    <a:pt x="33725" y="4240"/>
                  </a:lnTo>
                  <a:lnTo>
                    <a:pt x="31242" y="5513"/>
                  </a:lnTo>
                  <a:lnTo>
                    <a:pt x="31035" y="5513"/>
                  </a:lnTo>
                  <a:lnTo>
                    <a:pt x="29380" y="6361"/>
                  </a:lnTo>
                  <a:lnTo>
                    <a:pt x="29380" y="6573"/>
                  </a:lnTo>
                  <a:lnTo>
                    <a:pt x="25242" y="9117"/>
                  </a:lnTo>
                  <a:lnTo>
                    <a:pt x="21518" y="12297"/>
                  </a:lnTo>
                  <a:lnTo>
                    <a:pt x="21311" y="12297"/>
                  </a:lnTo>
                  <a:lnTo>
                    <a:pt x="20070" y="13569"/>
                  </a:lnTo>
                  <a:lnTo>
                    <a:pt x="19863" y="13781"/>
                  </a:lnTo>
                  <a:lnTo>
                    <a:pt x="18828" y="15053"/>
                  </a:lnTo>
                  <a:lnTo>
                    <a:pt x="18415" y="15477"/>
                  </a:lnTo>
                  <a:lnTo>
                    <a:pt x="17380" y="16537"/>
                  </a:lnTo>
                  <a:lnTo>
                    <a:pt x="16966" y="16961"/>
                  </a:lnTo>
                  <a:lnTo>
                    <a:pt x="15932" y="18233"/>
                  </a:lnTo>
                  <a:lnTo>
                    <a:pt x="15725" y="18445"/>
                  </a:lnTo>
                  <a:lnTo>
                    <a:pt x="12828" y="22474"/>
                  </a:lnTo>
                  <a:lnTo>
                    <a:pt x="12415" y="23322"/>
                  </a:lnTo>
                  <a:lnTo>
                    <a:pt x="11794" y="24382"/>
                  </a:lnTo>
                  <a:lnTo>
                    <a:pt x="11380" y="25230"/>
                  </a:lnTo>
                  <a:lnTo>
                    <a:pt x="10759" y="26078"/>
                  </a:lnTo>
                  <a:lnTo>
                    <a:pt x="10346" y="27138"/>
                  </a:lnTo>
                  <a:lnTo>
                    <a:pt x="9932" y="28198"/>
                  </a:lnTo>
                  <a:lnTo>
                    <a:pt x="9311" y="29258"/>
                  </a:lnTo>
                  <a:lnTo>
                    <a:pt x="8897" y="30106"/>
                  </a:lnTo>
                  <a:lnTo>
                    <a:pt x="8484" y="31378"/>
                  </a:lnTo>
                  <a:lnTo>
                    <a:pt x="8277" y="31802"/>
                  </a:lnTo>
                  <a:lnTo>
                    <a:pt x="8070" y="31378"/>
                  </a:lnTo>
                  <a:lnTo>
                    <a:pt x="7863" y="30954"/>
                  </a:lnTo>
                  <a:lnTo>
                    <a:pt x="7449" y="30742"/>
                  </a:lnTo>
                  <a:lnTo>
                    <a:pt x="6828" y="30954"/>
                  </a:lnTo>
                  <a:lnTo>
                    <a:pt x="6415" y="31166"/>
                  </a:lnTo>
                  <a:lnTo>
                    <a:pt x="6208" y="31590"/>
                  </a:lnTo>
                  <a:lnTo>
                    <a:pt x="6001" y="32650"/>
                  </a:lnTo>
                  <a:lnTo>
                    <a:pt x="6208" y="33498"/>
                  </a:lnTo>
                  <a:lnTo>
                    <a:pt x="6208" y="33922"/>
                  </a:lnTo>
                  <a:lnTo>
                    <a:pt x="7035" y="36467"/>
                  </a:lnTo>
                  <a:lnTo>
                    <a:pt x="6828" y="36467"/>
                  </a:lnTo>
                  <a:lnTo>
                    <a:pt x="6828" y="37103"/>
                  </a:lnTo>
                  <a:lnTo>
                    <a:pt x="6208" y="36679"/>
                  </a:lnTo>
                  <a:lnTo>
                    <a:pt x="5380" y="35407"/>
                  </a:lnTo>
                  <a:lnTo>
                    <a:pt x="4966" y="34558"/>
                  </a:lnTo>
                  <a:lnTo>
                    <a:pt x="4759" y="33498"/>
                  </a:lnTo>
                  <a:lnTo>
                    <a:pt x="4759" y="32650"/>
                  </a:lnTo>
                  <a:lnTo>
                    <a:pt x="4759" y="31802"/>
                  </a:lnTo>
                  <a:lnTo>
                    <a:pt x="4553" y="31166"/>
                  </a:lnTo>
                  <a:lnTo>
                    <a:pt x="4139" y="30530"/>
                  </a:lnTo>
                  <a:lnTo>
                    <a:pt x="3104" y="30530"/>
                  </a:lnTo>
                  <a:lnTo>
                    <a:pt x="2690" y="30954"/>
                  </a:lnTo>
                  <a:lnTo>
                    <a:pt x="2484" y="31590"/>
                  </a:lnTo>
                  <a:lnTo>
                    <a:pt x="2690" y="32438"/>
                  </a:lnTo>
                  <a:lnTo>
                    <a:pt x="2897" y="33286"/>
                  </a:lnTo>
                  <a:lnTo>
                    <a:pt x="3311" y="34558"/>
                  </a:lnTo>
                  <a:lnTo>
                    <a:pt x="3932" y="36043"/>
                  </a:lnTo>
                  <a:lnTo>
                    <a:pt x="5173" y="37951"/>
                  </a:lnTo>
                  <a:lnTo>
                    <a:pt x="5380" y="38375"/>
                  </a:lnTo>
                  <a:lnTo>
                    <a:pt x="5173" y="38587"/>
                  </a:lnTo>
                  <a:lnTo>
                    <a:pt x="4759" y="38587"/>
                  </a:lnTo>
                  <a:lnTo>
                    <a:pt x="3932" y="38375"/>
                  </a:lnTo>
                  <a:lnTo>
                    <a:pt x="3104" y="37739"/>
                  </a:lnTo>
                  <a:lnTo>
                    <a:pt x="2484" y="37103"/>
                  </a:lnTo>
                  <a:lnTo>
                    <a:pt x="2070" y="36255"/>
                  </a:lnTo>
                  <a:lnTo>
                    <a:pt x="1656" y="35407"/>
                  </a:lnTo>
                  <a:lnTo>
                    <a:pt x="1035" y="35195"/>
                  </a:lnTo>
                  <a:lnTo>
                    <a:pt x="415" y="35195"/>
                  </a:lnTo>
                  <a:lnTo>
                    <a:pt x="415" y="35407"/>
                  </a:lnTo>
                  <a:lnTo>
                    <a:pt x="1" y="35831"/>
                  </a:lnTo>
                  <a:lnTo>
                    <a:pt x="1" y="36255"/>
                  </a:lnTo>
                  <a:lnTo>
                    <a:pt x="1" y="36679"/>
                  </a:lnTo>
                  <a:lnTo>
                    <a:pt x="208" y="37103"/>
                  </a:lnTo>
                  <a:lnTo>
                    <a:pt x="828" y="37527"/>
                  </a:lnTo>
                  <a:lnTo>
                    <a:pt x="2690" y="39435"/>
                  </a:lnTo>
                  <a:lnTo>
                    <a:pt x="4139" y="40495"/>
                  </a:lnTo>
                  <a:lnTo>
                    <a:pt x="6001" y="41343"/>
                  </a:lnTo>
                  <a:lnTo>
                    <a:pt x="5794" y="41767"/>
                  </a:lnTo>
                  <a:lnTo>
                    <a:pt x="5587" y="43251"/>
                  </a:lnTo>
                  <a:lnTo>
                    <a:pt x="5587" y="44099"/>
                  </a:lnTo>
                  <a:lnTo>
                    <a:pt x="5380" y="45795"/>
                  </a:lnTo>
                  <a:lnTo>
                    <a:pt x="5380" y="46431"/>
                  </a:lnTo>
                  <a:lnTo>
                    <a:pt x="5380" y="48763"/>
                  </a:lnTo>
                  <a:lnTo>
                    <a:pt x="5380" y="51308"/>
                  </a:lnTo>
                  <a:lnTo>
                    <a:pt x="5587" y="53852"/>
                  </a:lnTo>
                  <a:lnTo>
                    <a:pt x="6415" y="58728"/>
                  </a:lnTo>
                  <a:lnTo>
                    <a:pt x="7449" y="63392"/>
                  </a:lnTo>
                  <a:lnTo>
                    <a:pt x="9104" y="67845"/>
                  </a:lnTo>
                  <a:lnTo>
                    <a:pt x="11173" y="72085"/>
                  </a:lnTo>
                  <a:lnTo>
                    <a:pt x="13449" y="76113"/>
                  </a:lnTo>
                  <a:lnTo>
                    <a:pt x="16139" y="79929"/>
                  </a:lnTo>
                  <a:lnTo>
                    <a:pt x="19242" y="83322"/>
                  </a:lnTo>
                  <a:lnTo>
                    <a:pt x="22759" y="86502"/>
                  </a:lnTo>
                  <a:lnTo>
                    <a:pt x="26277" y="89258"/>
                  </a:lnTo>
                  <a:lnTo>
                    <a:pt x="30208" y="91802"/>
                  </a:lnTo>
                  <a:lnTo>
                    <a:pt x="34346" y="93710"/>
                  </a:lnTo>
                  <a:lnTo>
                    <a:pt x="38897" y="95407"/>
                  </a:lnTo>
                  <a:lnTo>
                    <a:pt x="43449" y="96679"/>
                  </a:lnTo>
                  <a:lnTo>
                    <a:pt x="48001" y="97315"/>
                  </a:lnTo>
                  <a:lnTo>
                    <a:pt x="50484" y="97527"/>
                  </a:lnTo>
                  <a:lnTo>
                    <a:pt x="55656" y="97527"/>
                  </a:lnTo>
                  <a:lnTo>
                    <a:pt x="57725" y="97315"/>
                  </a:lnTo>
                  <a:lnTo>
                    <a:pt x="58346" y="97315"/>
                  </a:lnTo>
                  <a:lnTo>
                    <a:pt x="59794" y="97103"/>
                  </a:lnTo>
                  <a:lnTo>
                    <a:pt x="60208" y="97103"/>
                  </a:lnTo>
                  <a:lnTo>
                    <a:pt x="60828" y="96891"/>
                  </a:lnTo>
                  <a:lnTo>
                    <a:pt x="61449" y="96891"/>
                  </a:lnTo>
                  <a:lnTo>
                    <a:pt x="62484" y="96679"/>
                  </a:lnTo>
                  <a:lnTo>
                    <a:pt x="63518" y="96255"/>
                  </a:lnTo>
                  <a:lnTo>
                    <a:pt x="64139" y="96255"/>
                  </a:lnTo>
                  <a:lnTo>
                    <a:pt x="64966" y="96043"/>
                  </a:lnTo>
                  <a:lnTo>
                    <a:pt x="66001" y="95831"/>
                  </a:lnTo>
                  <a:lnTo>
                    <a:pt x="67242" y="95407"/>
                  </a:lnTo>
                  <a:lnTo>
                    <a:pt x="68277" y="94982"/>
                  </a:lnTo>
                  <a:lnTo>
                    <a:pt x="69311" y="94558"/>
                  </a:lnTo>
                  <a:lnTo>
                    <a:pt x="70346" y="94134"/>
                  </a:lnTo>
                  <a:lnTo>
                    <a:pt x="71587" y="93710"/>
                  </a:lnTo>
                  <a:lnTo>
                    <a:pt x="72622" y="93286"/>
                  </a:lnTo>
                  <a:lnTo>
                    <a:pt x="73656" y="92650"/>
                  </a:lnTo>
                  <a:lnTo>
                    <a:pt x="74690" y="92226"/>
                  </a:lnTo>
                  <a:lnTo>
                    <a:pt x="75725" y="91590"/>
                  </a:lnTo>
                  <a:lnTo>
                    <a:pt x="76759" y="91166"/>
                  </a:lnTo>
                  <a:lnTo>
                    <a:pt x="77794" y="90530"/>
                  </a:lnTo>
                  <a:lnTo>
                    <a:pt x="78622" y="89894"/>
                  </a:lnTo>
                  <a:lnTo>
                    <a:pt x="79656" y="89258"/>
                  </a:lnTo>
                  <a:lnTo>
                    <a:pt x="80484" y="88622"/>
                  </a:lnTo>
                  <a:lnTo>
                    <a:pt x="81518" y="87774"/>
                  </a:lnTo>
                  <a:lnTo>
                    <a:pt x="82346" y="87138"/>
                  </a:lnTo>
                  <a:lnTo>
                    <a:pt x="83380" y="86290"/>
                  </a:lnTo>
                  <a:lnTo>
                    <a:pt x="84208" y="85654"/>
                  </a:lnTo>
                  <a:lnTo>
                    <a:pt x="85242" y="84594"/>
                  </a:lnTo>
                  <a:lnTo>
                    <a:pt x="85863" y="84170"/>
                  </a:lnTo>
                  <a:lnTo>
                    <a:pt x="86070" y="83958"/>
                  </a:lnTo>
                  <a:lnTo>
                    <a:pt x="87311" y="82474"/>
                  </a:lnTo>
                  <a:lnTo>
                    <a:pt x="89380" y="82262"/>
                  </a:lnTo>
                  <a:lnTo>
                    <a:pt x="91242" y="81838"/>
                  </a:lnTo>
                  <a:lnTo>
                    <a:pt x="93104" y="81414"/>
                  </a:lnTo>
                  <a:lnTo>
                    <a:pt x="94759" y="80566"/>
                  </a:lnTo>
                  <a:lnTo>
                    <a:pt x="96001" y="79717"/>
                  </a:lnTo>
                  <a:lnTo>
                    <a:pt x="97242" y="78869"/>
                  </a:lnTo>
                  <a:lnTo>
                    <a:pt x="98070" y="78233"/>
                  </a:lnTo>
                  <a:lnTo>
                    <a:pt x="98690" y="77597"/>
                  </a:lnTo>
                  <a:lnTo>
                    <a:pt x="99311" y="78021"/>
                  </a:lnTo>
                  <a:lnTo>
                    <a:pt x="100139" y="78233"/>
                  </a:lnTo>
                  <a:lnTo>
                    <a:pt x="100966" y="78445"/>
                  </a:lnTo>
                  <a:lnTo>
                    <a:pt x="102828" y="78657"/>
                  </a:lnTo>
                  <a:lnTo>
                    <a:pt x="105725" y="78657"/>
                  </a:lnTo>
                  <a:lnTo>
                    <a:pt x="106139" y="78445"/>
                  </a:lnTo>
                  <a:lnTo>
                    <a:pt x="106553" y="78021"/>
                  </a:lnTo>
                  <a:lnTo>
                    <a:pt x="106553" y="77597"/>
                  </a:lnTo>
                  <a:lnTo>
                    <a:pt x="106553" y="77385"/>
                  </a:lnTo>
                  <a:lnTo>
                    <a:pt x="106139" y="76961"/>
                  </a:lnTo>
                  <a:lnTo>
                    <a:pt x="105725" y="76749"/>
                  </a:lnTo>
                  <a:lnTo>
                    <a:pt x="105104" y="76961"/>
                  </a:lnTo>
                  <a:lnTo>
                    <a:pt x="104277" y="77385"/>
                  </a:lnTo>
                  <a:lnTo>
                    <a:pt x="103656" y="77597"/>
                  </a:lnTo>
                  <a:lnTo>
                    <a:pt x="102828" y="77385"/>
                  </a:lnTo>
                  <a:lnTo>
                    <a:pt x="102001" y="77173"/>
                  </a:lnTo>
                  <a:lnTo>
                    <a:pt x="101587" y="76961"/>
                  </a:lnTo>
                  <a:lnTo>
                    <a:pt x="101794" y="76537"/>
                  </a:lnTo>
                  <a:lnTo>
                    <a:pt x="102001" y="76325"/>
                  </a:lnTo>
                  <a:lnTo>
                    <a:pt x="103863" y="75901"/>
                  </a:lnTo>
                  <a:lnTo>
                    <a:pt x="105104" y="75265"/>
                  </a:lnTo>
                  <a:lnTo>
                    <a:pt x="106139" y="74841"/>
                  </a:lnTo>
                  <a:lnTo>
                    <a:pt x="106759" y="74205"/>
                  </a:lnTo>
                  <a:lnTo>
                    <a:pt x="107173" y="73781"/>
                  </a:lnTo>
                  <a:lnTo>
                    <a:pt x="107380" y="73145"/>
                  </a:lnTo>
                  <a:lnTo>
                    <a:pt x="107380" y="72721"/>
                  </a:lnTo>
                  <a:lnTo>
                    <a:pt x="106966" y="72297"/>
                  </a:lnTo>
                  <a:lnTo>
                    <a:pt x="106139" y="72297"/>
                  </a:lnTo>
                  <a:lnTo>
                    <a:pt x="105725" y="72721"/>
                  </a:lnTo>
                  <a:lnTo>
                    <a:pt x="105104" y="73357"/>
                  </a:lnTo>
                  <a:lnTo>
                    <a:pt x="104690" y="73781"/>
                  </a:lnTo>
                  <a:lnTo>
                    <a:pt x="104070" y="74205"/>
                  </a:lnTo>
                  <a:lnTo>
                    <a:pt x="103242" y="74629"/>
                  </a:lnTo>
                  <a:lnTo>
                    <a:pt x="102208" y="75053"/>
                  </a:lnTo>
                  <a:lnTo>
                    <a:pt x="101587" y="75053"/>
                  </a:lnTo>
                  <a:lnTo>
                    <a:pt x="101380" y="74841"/>
                  </a:lnTo>
                  <a:lnTo>
                    <a:pt x="101587" y="74629"/>
                  </a:lnTo>
                  <a:lnTo>
                    <a:pt x="103449" y="73145"/>
                  </a:lnTo>
                  <a:lnTo>
                    <a:pt x="104277" y="72509"/>
                  </a:lnTo>
                  <a:lnTo>
                    <a:pt x="104690" y="71661"/>
                  </a:lnTo>
                  <a:lnTo>
                    <a:pt x="104897" y="71237"/>
                  </a:lnTo>
                  <a:lnTo>
                    <a:pt x="104690" y="70813"/>
                  </a:lnTo>
                  <a:lnTo>
                    <a:pt x="104484" y="70601"/>
                  </a:lnTo>
                  <a:lnTo>
                    <a:pt x="104277" y="70389"/>
                  </a:lnTo>
                  <a:lnTo>
                    <a:pt x="103656" y="70389"/>
                  </a:lnTo>
                  <a:lnTo>
                    <a:pt x="103035" y="71025"/>
                  </a:lnTo>
                  <a:lnTo>
                    <a:pt x="102415" y="71661"/>
                  </a:lnTo>
                  <a:lnTo>
                    <a:pt x="101587" y="72509"/>
                  </a:lnTo>
                  <a:lnTo>
                    <a:pt x="100759" y="73357"/>
                  </a:lnTo>
                  <a:lnTo>
                    <a:pt x="99932" y="73993"/>
                  </a:lnTo>
                  <a:lnTo>
                    <a:pt x="99104" y="74205"/>
                  </a:lnTo>
                  <a:lnTo>
                    <a:pt x="98690" y="73993"/>
                  </a:lnTo>
                  <a:lnTo>
                    <a:pt x="98690" y="73781"/>
                  </a:lnTo>
                  <a:lnTo>
                    <a:pt x="98897" y="73357"/>
                  </a:lnTo>
                  <a:lnTo>
                    <a:pt x="98897" y="72509"/>
                  </a:lnTo>
                  <a:lnTo>
                    <a:pt x="98690" y="71873"/>
                  </a:lnTo>
                  <a:lnTo>
                    <a:pt x="98277" y="71661"/>
                  </a:lnTo>
                  <a:lnTo>
                    <a:pt x="98070" y="71449"/>
                  </a:lnTo>
                  <a:lnTo>
                    <a:pt x="97449" y="71449"/>
                  </a:lnTo>
                  <a:lnTo>
                    <a:pt x="97035" y="71873"/>
                  </a:lnTo>
                  <a:lnTo>
                    <a:pt x="97035" y="72509"/>
                  </a:lnTo>
                  <a:lnTo>
                    <a:pt x="97449" y="73357"/>
                  </a:lnTo>
                  <a:lnTo>
                    <a:pt x="97656" y="74417"/>
                  </a:lnTo>
                  <a:lnTo>
                    <a:pt x="97656" y="75053"/>
                  </a:lnTo>
                  <a:lnTo>
                    <a:pt x="97449" y="75901"/>
                  </a:lnTo>
                  <a:lnTo>
                    <a:pt x="97449" y="76325"/>
                  </a:lnTo>
                  <a:lnTo>
                    <a:pt x="96622" y="77173"/>
                  </a:lnTo>
                  <a:lnTo>
                    <a:pt x="95587" y="78021"/>
                  </a:lnTo>
                  <a:lnTo>
                    <a:pt x="94553" y="78657"/>
                  </a:lnTo>
                  <a:lnTo>
                    <a:pt x="93518" y="79081"/>
                  </a:lnTo>
                  <a:lnTo>
                    <a:pt x="91449" y="79717"/>
                  </a:lnTo>
                  <a:lnTo>
                    <a:pt x="89380" y="80142"/>
                  </a:lnTo>
                  <a:lnTo>
                    <a:pt x="91863" y="76961"/>
                  </a:lnTo>
                  <a:lnTo>
                    <a:pt x="94139" y="73357"/>
                  </a:lnTo>
                  <a:lnTo>
                    <a:pt x="96001" y="69753"/>
                  </a:lnTo>
                  <a:lnTo>
                    <a:pt x="97656" y="65725"/>
                  </a:lnTo>
                  <a:lnTo>
                    <a:pt x="98897" y="61696"/>
                  </a:lnTo>
                  <a:lnTo>
                    <a:pt x="99725" y="57668"/>
                  </a:lnTo>
                  <a:lnTo>
                    <a:pt x="100346" y="53216"/>
                  </a:lnTo>
                  <a:lnTo>
                    <a:pt x="100553" y="48763"/>
                  </a:lnTo>
                  <a:lnTo>
                    <a:pt x="100553" y="46219"/>
                  </a:lnTo>
                  <a:lnTo>
                    <a:pt x="100346" y="43887"/>
                  </a:lnTo>
                  <a:lnTo>
                    <a:pt x="99518" y="39011"/>
                  </a:lnTo>
                  <a:lnTo>
                    <a:pt x="98484" y="34346"/>
                  </a:lnTo>
                  <a:lnTo>
                    <a:pt x="96828" y="29894"/>
                  </a:lnTo>
                  <a:lnTo>
                    <a:pt x="94759" y="25654"/>
                  </a:lnTo>
                  <a:lnTo>
                    <a:pt x="92484" y="21626"/>
                  </a:lnTo>
                  <a:lnTo>
                    <a:pt x="89587" y="17809"/>
                  </a:lnTo>
                  <a:lnTo>
                    <a:pt x="86690" y="14417"/>
                  </a:lnTo>
                  <a:lnTo>
                    <a:pt x="83173" y="11237"/>
                  </a:lnTo>
                  <a:lnTo>
                    <a:pt x="79656" y="8481"/>
                  </a:lnTo>
                  <a:lnTo>
                    <a:pt x="75725" y="5937"/>
                  </a:lnTo>
                  <a:lnTo>
                    <a:pt x="71380" y="3816"/>
                  </a:lnTo>
                  <a:lnTo>
                    <a:pt x="67035" y="2332"/>
                  </a:lnTo>
                  <a:lnTo>
                    <a:pt x="62484" y="1060"/>
                  </a:lnTo>
                  <a:lnTo>
                    <a:pt x="57725" y="424"/>
                  </a:lnTo>
                  <a:lnTo>
                    <a:pt x="55449" y="212"/>
                  </a:lnTo>
                  <a:lnTo>
                    <a:pt x="52966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212050" y="10600"/>
              <a:ext cx="2777625" cy="2533575"/>
            </a:xfrm>
            <a:custGeom>
              <a:avLst/>
              <a:gdLst/>
              <a:ahLst/>
              <a:cxnLst/>
              <a:rect l="0" t="0" r="0" b="0"/>
              <a:pathLst>
                <a:path w="111105" h="101343" extrusionOk="0">
                  <a:moveTo>
                    <a:pt x="54828" y="0"/>
                  </a:moveTo>
                  <a:lnTo>
                    <a:pt x="51932" y="212"/>
                  </a:lnTo>
                  <a:lnTo>
                    <a:pt x="48828" y="424"/>
                  </a:lnTo>
                  <a:lnTo>
                    <a:pt x="45932" y="848"/>
                  </a:lnTo>
                  <a:lnTo>
                    <a:pt x="43242" y="1484"/>
                  </a:lnTo>
                  <a:lnTo>
                    <a:pt x="40346" y="2332"/>
                  </a:lnTo>
                  <a:lnTo>
                    <a:pt x="37656" y="3180"/>
                  </a:lnTo>
                  <a:lnTo>
                    <a:pt x="34759" y="4452"/>
                  </a:lnTo>
                  <a:lnTo>
                    <a:pt x="32070" y="5724"/>
                  </a:lnTo>
                  <a:lnTo>
                    <a:pt x="30415" y="6784"/>
                  </a:lnTo>
                  <a:lnTo>
                    <a:pt x="30208" y="6784"/>
                  </a:lnTo>
                  <a:lnTo>
                    <a:pt x="28139" y="8057"/>
                  </a:lnTo>
                  <a:lnTo>
                    <a:pt x="26070" y="9541"/>
                  </a:lnTo>
                  <a:lnTo>
                    <a:pt x="24001" y="11237"/>
                  </a:lnTo>
                  <a:lnTo>
                    <a:pt x="22139" y="12721"/>
                  </a:lnTo>
                  <a:lnTo>
                    <a:pt x="21932" y="12933"/>
                  </a:lnTo>
                  <a:lnTo>
                    <a:pt x="20690" y="13993"/>
                  </a:lnTo>
                  <a:lnTo>
                    <a:pt x="20484" y="14417"/>
                  </a:lnTo>
                  <a:lnTo>
                    <a:pt x="19242" y="15477"/>
                  </a:lnTo>
                  <a:lnTo>
                    <a:pt x="18828" y="15901"/>
                  </a:lnTo>
                  <a:lnTo>
                    <a:pt x="17794" y="17173"/>
                  </a:lnTo>
                  <a:lnTo>
                    <a:pt x="17587" y="17597"/>
                  </a:lnTo>
                  <a:lnTo>
                    <a:pt x="17380" y="17597"/>
                  </a:lnTo>
                  <a:lnTo>
                    <a:pt x="16346" y="18869"/>
                  </a:lnTo>
                  <a:lnTo>
                    <a:pt x="16139" y="19293"/>
                  </a:lnTo>
                  <a:lnTo>
                    <a:pt x="14690" y="21413"/>
                  </a:lnTo>
                  <a:lnTo>
                    <a:pt x="13242" y="23322"/>
                  </a:lnTo>
                  <a:lnTo>
                    <a:pt x="12828" y="24170"/>
                  </a:lnTo>
                  <a:lnTo>
                    <a:pt x="12208" y="25230"/>
                  </a:lnTo>
                  <a:lnTo>
                    <a:pt x="11587" y="26078"/>
                  </a:lnTo>
                  <a:lnTo>
                    <a:pt x="10966" y="27138"/>
                  </a:lnTo>
                  <a:lnTo>
                    <a:pt x="10552" y="28198"/>
                  </a:lnTo>
                  <a:lnTo>
                    <a:pt x="10139" y="29258"/>
                  </a:lnTo>
                  <a:lnTo>
                    <a:pt x="9518" y="30318"/>
                  </a:lnTo>
                  <a:lnTo>
                    <a:pt x="9311" y="30742"/>
                  </a:lnTo>
                  <a:lnTo>
                    <a:pt x="8690" y="30742"/>
                  </a:lnTo>
                  <a:lnTo>
                    <a:pt x="7863" y="31166"/>
                  </a:lnTo>
                  <a:lnTo>
                    <a:pt x="7449" y="31378"/>
                  </a:lnTo>
                  <a:lnTo>
                    <a:pt x="6415" y="30742"/>
                  </a:lnTo>
                  <a:lnTo>
                    <a:pt x="6001" y="30530"/>
                  </a:lnTo>
                  <a:lnTo>
                    <a:pt x="4759" y="30530"/>
                  </a:lnTo>
                  <a:lnTo>
                    <a:pt x="4139" y="30742"/>
                  </a:lnTo>
                  <a:lnTo>
                    <a:pt x="3725" y="31166"/>
                  </a:lnTo>
                  <a:lnTo>
                    <a:pt x="3311" y="31590"/>
                  </a:lnTo>
                  <a:lnTo>
                    <a:pt x="2690" y="32438"/>
                  </a:lnTo>
                  <a:lnTo>
                    <a:pt x="2690" y="33074"/>
                  </a:lnTo>
                  <a:lnTo>
                    <a:pt x="2484" y="33710"/>
                  </a:lnTo>
                  <a:lnTo>
                    <a:pt x="2690" y="34558"/>
                  </a:lnTo>
                  <a:lnTo>
                    <a:pt x="2690" y="35194"/>
                  </a:lnTo>
                  <a:lnTo>
                    <a:pt x="1656" y="35406"/>
                  </a:lnTo>
                  <a:lnTo>
                    <a:pt x="1449" y="35618"/>
                  </a:lnTo>
                  <a:lnTo>
                    <a:pt x="1242" y="35618"/>
                  </a:lnTo>
                  <a:lnTo>
                    <a:pt x="828" y="36042"/>
                  </a:lnTo>
                  <a:lnTo>
                    <a:pt x="415" y="36678"/>
                  </a:lnTo>
                  <a:lnTo>
                    <a:pt x="208" y="37315"/>
                  </a:lnTo>
                  <a:lnTo>
                    <a:pt x="1" y="38163"/>
                  </a:lnTo>
                  <a:lnTo>
                    <a:pt x="1" y="38799"/>
                  </a:lnTo>
                  <a:lnTo>
                    <a:pt x="208" y="39435"/>
                  </a:lnTo>
                  <a:lnTo>
                    <a:pt x="621" y="40071"/>
                  </a:lnTo>
                  <a:lnTo>
                    <a:pt x="1449" y="40919"/>
                  </a:lnTo>
                  <a:lnTo>
                    <a:pt x="1863" y="41343"/>
                  </a:lnTo>
                  <a:lnTo>
                    <a:pt x="3518" y="42827"/>
                  </a:lnTo>
                  <a:lnTo>
                    <a:pt x="4552" y="43675"/>
                  </a:lnTo>
                  <a:lnTo>
                    <a:pt x="5794" y="44311"/>
                  </a:lnTo>
                  <a:lnTo>
                    <a:pt x="5794" y="44947"/>
                  </a:lnTo>
                  <a:lnTo>
                    <a:pt x="5587" y="45795"/>
                  </a:lnTo>
                  <a:lnTo>
                    <a:pt x="5587" y="47491"/>
                  </a:lnTo>
                  <a:lnTo>
                    <a:pt x="5380" y="48339"/>
                  </a:lnTo>
                  <a:lnTo>
                    <a:pt x="5380" y="50671"/>
                  </a:lnTo>
                  <a:lnTo>
                    <a:pt x="5380" y="53428"/>
                  </a:lnTo>
                  <a:lnTo>
                    <a:pt x="5587" y="55972"/>
                  </a:lnTo>
                  <a:lnTo>
                    <a:pt x="6001" y="58516"/>
                  </a:lnTo>
                  <a:lnTo>
                    <a:pt x="6415" y="60848"/>
                  </a:lnTo>
                  <a:lnTo>
                    <a:pt x="7656" y="65724"/>
                  </a:lnTo>
                  <a:lnTo>
                    <a:pt x="9311" y="70389"/>
                  </a:lnTo>
                  <a:lnTo>
                    <a:pt x="11380" y="74841"/>
                  </a:lnTo>
                  <a:lnTo>
                    <a:pt x="13863" y="79081"/>
                  </a:lnTo>
                  <a:lnTo>
                    <a:pt x="16759" y="82898"/>
                  </a:lnTo>
                  <a:lnTo>
                    <a:pt x="19863" y="86502"/>
                  </a:lnTo>
                  <a:lnTo>
                    <a:pt x="23380" y="89894"/>
                  </a:lnTo>
                  <a:lnTo>
                    <a:pt x="27104" y="92650"/>
                  </a:lnTo>
                  <a:lnTo>
                    <a:pt x="31242" y="95194"/>
                  </a:lnTo>
                  <a:lnTo>
                    <a:pt x="35587" y="97315"/>
                  </a:lnTo>
                  <a:lnTo>
                    <a:pt x="40139" y="99011"/>
                  </a:lnTo>
                  <a:lnTo>
                    <a:pt x="44897" y="100283"/>
                  </a:lnTo>
                  <a:lnTo>
                    <a:pt x="47380" y="100707"/>
                  </a:lnTo>
                  <a:lnTo>
                    <a:pt x="49863" y="101131"/>
                  </a:lnTo>
                  <a:lnTo>
                    <a:pt x="52346" y="101343"/>
                  </a:lnTo>
                  <a:lnTo>
                    <a:pt x="57725" y="101343"/>
                  </a:lnTo>
                  <a:lnTo>
                    <a:pt x="59794" y="101131"/>
                  </a:lnTo>
                  <a:lnTo>
                    <a:pt x="60415" y="101131"/>
                  </a:lnTo>
                  <a:lnTo>
                    <a:pt x="61863" y="100919"/>
                  </a:lnTo>
                  <a:lnTo>
                    <a:pt x="62070" y="100919"/>
                  </a:lnTo>
                  <a:lnTo>
                    <a:pt x="62277" y="100707"/>
                  </a:lnTo>
                  <a:lnTo>
                    <a:pt x="62690" y="100707"/>
                  </a:lnTo>
                  <a:lnTo>
                    <a:pt x="63725" y="100495"/>
                  </a:lnTo>
                  <a:lnTo>
                    <a:pt x="64759" y="100283"/>
                  </a:lnTo>
                  <a:lnTo>
                    <a:pt x="65587" y="100071"/>
                  </a:lnTo>
                  <a:lnTo>
                    <a:pt x="66621" y="99859"/>
                  </a:lnTo>
                  <a:lnTo>
                    <a:pt x="67242" y="99859"/>
                  </a:lnTo>
                  <a:lnTo>
                    <a:pt x="68277" y="99435"/>
                  </a:lnTo>
                  <a:lnTo>
                    <a:pt x="69518" y="99011"/>
                  </a:lnTo>
                  <a:lnTo>
                    <a:pt x="70552" y="98799"/>
                  </a:lnTo>
                  <a:lnTo>
                    <a:pt x="71794" y="98375"/>
                  </a:lnTo>
                  <a:lnTo>
                    <a:pt x="73035" y="97951"/>
                  </a:lnTo>
                  <a:lnTo>
                    <a:pt x="74070" y="97315"/>
                  </a:lnTo>
                  <a:lnTo>
                    <a:pt x="75104" y="96890"/>
                  </a:lnTo>
                  <a:lnTo>
                    <a:pt x="76346" y="96254"/>
                  </a:lnTo>
                  <a:lnTo>
                    <a:pt x="77380" y="95830"/>
                  </a:lnTo>
                  <a:lnTo>
                    <a:pt x="78415" y="95194"/>
                  </a:lnTo>
                  <a:lnTo>
                    <a:pt x="79449" y="94558"/>
                  </a:lnTo>
                  <a:lnTo>
                    <a:pt x="80484" y="93922"/>
                  </a:lnTo>
                  <a:lnTo>
                    <a:pt x="81518" y="93286"/>
                  </a:lnTo>
                  <a:lnTo>
                    <a:pt x="82552" y="92650"/>
                  </a:lnTo>
                  <a:lnTo>
                    <a:pt x="83380" y="92014"/>
                  </a:lnTo>
                  <a:lnTo>
                    <a:pt x="84621" y="91166"/>
                  </a:lnTo>
                  <a:lnTo>
                    <a:pt x="85449" y="90530"/>
                  </a:lnTo>
                  <a:lnTo>
                    <a:pt x="86484" y="89682"/>
                  </a:lnTo>
                  <a:lnTo>
                    <a:pt x="86690" y="89470"/>
                  </a:lnTo>
                  <a:lnTo>
                    <a:pt x="87104" y="89046"/>
                  </a:lnTo>
                  <a:lnTo>
                    <a:pt x="88346" y="87986"/>
                  </a:lnTo>
                  <a:lnTo>
                    <a:pt x="89173" y="87138"/>
                  </a:lnTo>
                  <a:lnTo>
                    <a:pt x="90001" y="86290"/>
                  </a:lnTo>
                  <a:lnTo>
                    <a:pt x="91863" y="86078"/>
                  </a:lnTo>
                  <a:lnTo>
                    <a:pt x="93518" y="85654"/>
                  </a:lnTo>
                  <a:lnTo>
                    <a:pt x="94966" y="85230"/>
                  </a:lnTo>
                  <a:lnTo>
                    <a:pt x="96415" y="84594"/>
                  </a:lnTo>
                  <a:lnTo>
                    <a:pt x="98897" y="83110"/>
                  </a:lnTo>
                  <a:lnTo>
                    <a:pt x="100759" y="81837"/>
                  </a:lnTo>
                  <a:lnTo>
                    <a:pt x="102415" y="82262"/>
                  </a:lnTo>
                  <a:lnTo>
                    <a:pt x="104070" y="82474"/>
                  </a:lnTo>
                  <a:lnTo>
                    <a:pt x="107173" y="82474"/>
                  </a:lnTo>
                  <a:lnTo>
                    <a:pt x="108001" y="82262"/>
                  </a:lnTo>
                  <a:lnTo>
                    <a:pt x="108828" y="82050"/>
                  </a:lnTo>
                  <a:lnTo>
                    <a:pt x="109242" y="81625"/>
                  </a:lnTo>
                  <a:lnTo>
                    <a:pt x="109656" y="81201"/>
                  </a:lnTo>
                  <a:lnTo>
                    <a:pt x="110277" y="80353"/>
                  </a:lnTo>
                  <a:lnTo>
                    <a:pt x="110277" y="79505"/>
                  </a:lnTo>
                  <a:lnTo>
                    <a:pt x="110277" y="78657"/>
                  </a:lnTo>
                  <a:lnTo>
                    <a:pt x="110070" y="78445"/>
                  </a:lnTo>
                  <a:lnTo>
                    <a:pt x="110070" y="78233"/>
                  </a:lnTo>
                  <a:lnTo>
                    <a:pt x="109656" y="77809"/>
                  </a:lnTo>
                  <a:lnTo>
                    <a:pt x="109863" y="77597"/>
                  </a:lnTo>
                  <a:lnTo>
                    <a:pt x="110484" y="76961"/>
                  </a:lnTo>
                  <a:lnTo>
                    <a:pt x="110897" y="76113"/>
                  </a:lnTo>
                  <a:lnTo>
                    <a:pt x="111104" y="75689"/>
                  </a:lnTo>
                  <a:lnTo>
                    <a:pt x="111104" y="75053"/>
                  </a:lnTo>
                  <a:lnTo>
                    <a:pt x="110897" y="73993"/>
                  </a:lnTo>
                  <a:lnTo>
                    <a:pt x="110277" y="72933"/>
                  </a:lnTo>
                  <a:lnTo>
                    <a:pt x="109242" y="72509"/>
                  </a:lnTo>
                  <a:lnTo>
                    <a:pt x="108415" y="72297"/>
                  </a:lnTo>
                  <a:lnTo>
                    <a:pt x="108208" y="72085"/>
                  </a:lnTo>
                  <a:lnTo>
                    <a:pt x="107794" y="71449"/>
                  </a:lnTo>
                  <a:lnTo>
                    <a:pt x="107380" y="70813"/>
                  </a:lnTo>
                  <a:lnTo>
                    <a:pt x="106759" y="70601"/>
                  </a:lnTo>
                  <a:lnTo>
                    <a:pt x="106139" y="70389"/>
                  </a:lnTo>
                  <a:lnTo>
                    <a:pt x="105311" y="70389"/>
                  </a:lnTo>
                  <a:lnTo>
                    <a:pt x="104484" y="70813"/>
                  </a:lnTo>
                  <a:lnTo>
                    <a:pt x="103656" y="71449"/>
                  </a:lnTo>
                  <a:lnTo>
                    <a:pt x="102828" y="72509"/>
                  </a:lnTo>
                  <a:lnTo>
                    <a:pt x="102208" y="73145"/>
                  </a:lnTo>
                  <a:lnTo>
                    <a:pt x="101587" y="72085"/>
                  </a:lnTo>
                  <a:lnTo>
                    <a:pt x="100966" y="71873"/>
                  </a:lnTo>
                  <a:lnTo>
                    <a:pt x="100346" y="71449"/>
                  </a:lnTo>
                  <a:lnTo>
                    <a:pt x="99932" y="71449"/>
                  </a:lnTo>
                  <a:lnTo>
                    <a:pt x="100966" y="68905"/>
                  </a:lnTo>
                  <a:lnTo>
                    <a:pt x="101794" y="66572"/>
                  </a:lnTo>
                  <a:lnTo>
                    <a:pt x="102621" y="64028"/>
                  </a:lnTo>
                  <a:lnTo>
                    <a:pt x="103242" y="61272"/>
                  </a:lnTo>
                  <a:lnTo>
                    <a:pt x="103656" y="58728"/>
                  </a:lnTo>
                  <a:lnTo>
                    <a:pt x="104070" y="56184"/>
                  </a:lnTo>
                  <a:lnTo>
                    <a:pt x="104277" y="53428"/>
                  </a:lnTo>
                  <a:lnTo>
                    <a:pt x="104277" y="50671"/>
                  </a:lnTo>
                  <a:lnTo>
                    <a:pt x="104277" y="48127"/>
                  </a:lnTo>
                  <a:lnTo>
                    <a:pt x="104070" y="45583"/>
                  </a:lnTo>
                  <a:lnTo>
                    <a:pt x="103656" y="43039"/>
                  </a:lnTo>
                  <a:lnTo>
                    <a:pt x="103242" y="40495"/>
                  </a:lnTo>
                  <a:lnTo>
                    <a:pt x="102001" y="35618"/>
                  </a:lnTo>
                  <a:lnTo>
                    <a:pt x="100346" y="30954"/>
                  </a:lnTo>
                  <a:lnTo>
                    <a:pt x="98277" y="26714"/>
                  </a:lnTo>
                  <a:lnTo>
                    <a:pt x="95794" y="22474"/>
                  </a:lnTo>
                  <a:lnTo>
                    <a:pt x="92897" y="18445"/>
                  </a:lnTo>
                  <a:lnTo>
                    <a:pt x="89794" y="14841"/>
                  </a:lnTo>
                  <a:lnTo>
                    <a:pt x="86277" y="11661"/>
                  </a:lnTo>
                  <a:lnTo>
                    <a:pt x="82346" y="8693"/>
                  </a:lnTo>
                  <a:lnTo>
                    <a:pt x="78415" y="6148"/>
                  </a:lnTo>
                  <a:lnTo>
                    <a:pt x="74070" y="4028"/>
                  </a:lnTo>
                  <a:lnTo>
                    <a:pt x="69518" y="2332"/>
                  </a:lnTo>
                  <a:lnTo>
                    <a:pt x="64759" y="1060"/>
                  </a:lnTo>
                  <a:lnTo>
                    <a:pt x="62277" y="636"/>
                  </a:lnTo>
                  <a:lnTo>
                    <a:pt x="59794" y="424"/>
                  </a:lnTo>
                  <a:lnTo>
                    <a:pt x="57311" y="212"/>
                  </a:lnTo>
                  <a:lnTo>
                    <a:pt x="54828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746550" y="1955825"/>
              <a:ext cx="10350" cy="5325"/>
            </a:xfrm>
            <a:custGeom>
              <a:avLst/>
              <a:gdLst/>
              <a:ahLst/>
              <a:cxnLst/>
              <a:rect l="0" t="0" r="0" b="0"/>
              <a:pathLst>
                <a:path w="414" h="213" extrusionOk="0">
                  <a:moveTo>
                    <a:pt x="0" y="0"/>
                  </a:moveTo>
                  <a:lnTo>
                    <a:pt x="414" y="212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43100" y="593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8BF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32750" y="1939925"/>
              <a:ext cx="398300" cy="180225"/>
            </a:xfrm>
            <a:custGeom>
              <a:avLst/>
              <a:gdLst/>
              <a:ahLst/>
              <a:cxnLst/>
              <a:rect l="0" t="0" r="0" b="0"/>
              <a:pathLst>
                <a:path w="15932" h="7209" extrusionOk="0">
                  <a:moveTo>
                    <a:pt x="15311" y="0"/>
                  </a:moveTo>
                  <a:lnTo>
                    <a:pt x="14276" y="1272"/>
                  </a:lnTo>
                  <a:lnTo>
                    <a:pt x="13242" y="2120"/>
                  </a:lnTo>
                  <a:lnTo>
                    <a:pt x="12207" y="2968"/>
                  </a:lnTo>
                  <a:lnTo>
                    <a:pt x="10966" y="3604"/>
                  </a:lnTo>
                  <a:lnTo>
                    <a:pt x="9724" y="4240"/>
                  </a:lnTo>
                  <a:lnTo>
                    <a:pt x="8483" y="4452"/>
                  </a:lnTo>
                  <a:lnTo>
                    <a:pt x="6207" y="4877"/>
                  </a:lnTo>
                  <a:lnTo>
                    <a:pt x="2276" y="4877"/>
                  </a:lnTo>
                  <a:lnTo>
                    <a:pt x="621" y="4664"/>
                  </a:lnTo>
                  <a:lnTo>
                    <a:pt x="207" y="5089"/>
                  </a:lnTo>
                  <a:lnTo>
                    <a:pt x="0" y="5301"/>
                  </a:lnTo>
                  <a:lnTo>
                    <a:pt x="0" y="5725"/>
                  </a:lnTo>
                  <a:lnTo>
                    <a:pt x="0" y="6149"/>
                  </a:lnTo>
                  <a:lnTo>
                    <a:pt x="207" y="6573"/>
                  </a:lnTo>
                  <a:lnTo>
                    <a:pt x="414" y="6785"/>
                  </a:lnTo>
                  <a:lnTo>
                    <a:pt x="1862" y="6997"/>
                  </a:lnTo>
                  <a:lnTo>
                    <a:pt x="3518" y="7209"/>
                  </a:lnTo>
                  <a:lnTo>
                    <a:pt x="6207" y="7209"/>
                  </a:lnTo>
                  <a:lnTo>
                    <a:pt x="8897" y="6573"/>
                  </a:lnTo>
                  <a:lnTo>
                    <a:pt x="11173" y="5725"/>
                  </a:lnTo>
                  <a:lnTo>
                    <a:pt x="13035" y="4452"/>
                  </a:lnTo>
                  <a:lnTo>
                    <a:pt x="14483" y="3392"/>
                  </a:lnTo>
                  <a:lnTo>
                    <a:pt x="15518" y="2544"/>
                  </a:lnTo>
                  <a:lnTo>
                    <a:pt x="15931" y="1908"/>
                  </a:lnTo>
                  <a:lnTo>
                    <a:pt x="15931" y="1060"/>
                  </a:lnTo>
                  <a:lnTo>
                    <a:pt x="15724" y="424"/>
                  </a:lnTo>
                  <a:lnTo>
                    <a:pt x="153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684475" y="1818000"/>
              <a:ext cx="258650" cy="206750"/>
            </a:xfrm>
            <a:custGeom>
              <a:avLst/>
              <a:gdLst/>
              <a:ahLst/>
              <a:cxnLst/>
              <a:rect l="0" t="0" r="0" b="0"/>
              <a:pathLst>
                <a:path w="10346" h="8270" extrusionOk="0">
                  <a:moveTo>
                    <a:pt x="6621" y="1"/>
                  </a:moveTo>
                  <a:lnTo>
                    <a:pt x="6000" y="637"/>
                  </a:lnTo>
                  <a:lnTo>
                    <a:pt x="5380" y="1273"/>
                  </a:lnTo>
                  <a:lnTo>
                    <a:pt x="4552" y="2121"/>
                  </a:lnTo>
                  <a:lnTo>
                    <a:pt x="3724" y="2969"/>
                  </a:lnTo>
                  <a:lnTo>
                    <a:pt x="2897" y="3605"/>
                  </a:lnTo>
                  <a:lnTo>
                    <a:pt x="2069" y="3817"/>
                  </a:lnTo>
                  <a:lnTo>
                    <a:pt x="1655" y="3605"/>
                  </a:lnTo>
                  <a:lnTo>
                    <a:pt x="1655" y="3393"/>
                  </a:lnTo>
                  <a:lnTo>
                    <a:pt x="1862" y="2969"/>
                  </a:lnTo>
                  <a:lnTo>
                    <a:pt x="1862" y="2121"/>
                  </a:lnTo>
                  <a:lnTo>
                    <a:pt x="1655" y="1485"/>
                  </a:lnTo>
                  <a:lnTo>
                    <a:pt x="1242" y="1273"/>
                  </a:lnTo>
                  <a:lnTo>
                    <a:pt x="1035" y="1061"/>
                  </a:lnTo>
                  <a:lnTo>
                    <a:pt x="414" y="1061"/>
                  </a:lnTo>
                  <a:lnTo>
                    <a:pt x="0" y="1485"/>
                  </a:lnTo>
                  <a:lnTo>
                    <a:pt x="0" y="2121"/>
                  </a:lnTo>
                  <a:lnTo>
                    <a:pt x="414" y="2969"/>
                  </a:lnTo>
                  <a:lnTo>
                    <a:pt x="621" y="4029"/>
                  </a:lnTo>
                  <a:lnTo>
                    <a:pt x="621" y="4665"/>
                  </a:lnTo>
                  <a:lnTo>
                    <a:pt x="414" y="5513"/>
                  </a:lnTo>
                  <a:lnTo>
                    <a:pt x="414" y="6149"/>
                  </a:lnTo>
                  <a:lnTo>
                    <a:pt x="621" y="6361"/>
                  </a:lnTo>
                  <a:lnTo>
                    <a:pt x="1035" y="6997"/>
                  </a:lnTo>
                  <a:lnTo>
                    <a:pt x="2276" y="7633"/>
                  </a:lnTo>
                  <a:lnTo>
                    <a:pt x="3104" y="7845"/>
                  </a:lnTo>
                  <a:lnTo>
                    <a:pt x="3931" y="8057"/>
                  </a:lnTo>
                  <a:lnTo>
                    <a:pt x="5793" y="8269"/>
                  </a:lnTo>
                  <a:lnTo>
                    <a:pt x="8690" y="8269"/>
                  </a:lnTo>
                  <a:lnTo>
                    <a:pt x="9104" y="8057"/>
                  </a:lnTo>
                  <a:lnTo>
                    <a:pt x="9518" y="7633"/>
                  </a:lnTo>
                  <a:lnTo>
                    <a:pt x="9518" y="7209"/>
                  </a:lnTo>
                  <a:lnTo>
                    <a:pt x="9518" y="6997"/>
                  </a:lnTo>
                  <a:lnTo>
                    <a:pt x="9104" y="6573"/>
                  </a:lnTo>
                  <a:lnTo>
                    <a:pt x="8690" y="6361"/>
                  </a:lnTo>
                  <a:lnTo>
                    <a:pt x="8069" y="6573"/>
                  </a:lnTo>
                  <a:lnTo>
                    <a:pt x="7242" y="6997"/>
                  </a:lnTo>
                  <a:lnTo>
                    <a:pt x="6621" y="7209"/>
                  </a:lnTo>
                  <a:lnTo>
                    <a:pt x="5793" y="6997"/>
                  </a:lnTo>
                  <a:lnTo>
                    <a:pt x="4966" y="6785"/>
                  </a:lnTo>
                  <a:lnTo>
                    <a:pt x="4552" y="6573"/>
                  </a:lnTo>
                  <a:lnTo>
                    <a:pt x="4759" y="6149"/>
                  </a:lnTo>
                  <a:lnTo>
                    <a:pt x="4966" y="5937"/>
                  </a:lnTo>
                  <a:lnTo>
                    <a:pt x="6828" y="5513"/>
                  </a:lnTo>
                  <a:lnTo>
                    <a:pt x="8069" y="4877"/>
                  </a:lnTo>
                  <a:lnTo>
                    <a:pt x="9104" y="4453"/>
                  </a:lnTo>
                  <a:lnTo>
                    <a:pt x="9724" y="3817"/>
                  </a:lnTo>
                  <a:lnTo>
                    <a:pt x="10138" y="3393"/>
                  </a:lnTo>
                  <a:lnTo>
                    <a:pt x="10345" y="2757"/>
                  </a:lnTo>
                  <a:lnTo>
                    <a:pt x="10345" y="2333"/>
                  </a:lnTo>
                  <a:lnTo>
                    <a:pt x="9931" y="1909"/>
                  </a:lnTo>
                  <a:lnTo>
                    <a:pt x="9104" y="1909"/>
                  </a:lnTo>
                  <a:lnTo>
                    <a:pt x="8690" y="2333"/>
                  </a:lnTo>
                  <a:lnTo>
                    <a:pt x="8069" y="2969"/>
                  </a:lnTo>
                  <a:lnTo>
                    <a:pt x="7655" y="3393"/>
                  </a:lnTo>
                  <a:lnTo>
                    <a:pt x="7035" y="3817"/>
                  </a:lnTo>
                  <a:lnTo>
                    <a:pt x="6207" y="4241"/>
                  </a:lnTo>
                  <a:lnTo>
                    <a:pt x="5173" y="4665"/>
                  </a:lnTo>
                  <a:lnTo>
                    <a:pt x="4552" y="4665"/>
                  </a:lnTo>
                  <a:lnTo>
                    <a:pt x="4345" y="4453"/>
                  </a:lnTo>
                  <a:lnTo>
                    <a:pt x="4552" y="4241"/>
                  </a:lnTo>
                  <a:lnTo>
                    <a:pt x="6414" y="2757"/>
                  </a:lnTo>
                  <a:lnTo>
                    <a:pt x="7242" y="2121"/>
                  </a:lnTo>
                  <a:lnTo>
                    <a:pt x="7655" y="1273"/>
                  </a:lnTo>
                  <a:lnTo>
                    <a:pt x="7862" y="849"/>
                  </a:lnTo>
                  <a:lnTo>
                    <a:pt x="7655" y="425"/>
                  </a:lnTo>
                  <a:lnTo>
                    <a:pt x="7449" y="213"/>
                  </a:lnTo>
                  <a:lnTo>
                    <a:pt x="72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93100" y="58300"/>
              <a:ext cx="2379325" cy="2438175"/>
            </a:xfrm>
            <a:custGeom>
              <a:avLst/>
              <a:gdLst/>
              <a:ahLst/>
              <a:cxnLst/>
              <a:rect l="0" t="0" r="0" b="0"/>
              <a:pathLst>
                <a:path w="95173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50069" y="97527"/>
                  </a:lnTo>
                  <a:lnTo>
                    <a:pt x="52345" y="97315"/>
                  </a:lnTo>
                  <a:lnTo>
                    <a:pt x="57104" y="96679"/>
                  </a:lnTo>
                  <a:lnTo>
                    <a:pt x="61655" y="95407"/>
                  </a:lnTo>
                  <a:lnTo>
                    <a:pt x="66000" y="93710"/>
                  </a:lnTo>
                  <a:lnTo>
                    <a:pt x="70345" y="91802"/>
                  </a:lnTo>
                  <a:lnTo>
                    <a:pt x="74276" y="89258"/>
                  </a:lnTo>
                  <a:lnTo>
                    <a:pt x="77793" y="86502"/>
                  </a:lnTo>
                  <a:lnTo>
                    <a:pt x="81310" y="83322"/>
                  </a:lnTo>
                  <a:lnTo>
                    <a:pt x="84207" y="79929"/>
                  </a:lnTo>
                  <a:lnTo>
                    <a:pt x="87104" y="76113"/>
                  </a:lnTo>
                  <a:lnTo>
                    <a:pt x="89379" y="72085"/>
                  </a:lnTo>
                  <a:lnTo>
                    <a:pt x="91448" y="67845"/>
                  </a:lnTo>
                  <a:lnTo>
                    <a:pt x="93104" y="63392"/>
                  </a:lnTo>
                  <a:lnTo>
                    <a:pt x="94138" y="58728"/>
                  </a:lnTo>
                  <a:lnTo>
                    <a:pt x="94966" y="53852"/>
                  </a:lnTo>
                  <a:lnTo>
                    <a:pt x="95173" y="51308"/>
                  </a:lnTo>
                  <a:lnTo>
                    <a:pt x="95173" y="48763"/>
                  </a:lnTo>
                  <a:lnTo>
                    <a:pt x="95173" y="46219"/>
                  </a:lnTo>
                  <a:lnTo>
                    <a:pt x="94966" y="43887"/>
                  </a:lnTo>
                  <a:lnTo>
                    <a:pt x="94138" y="39011"/>
                  </a:lnTo>
                  <a:lnTo>
                    <a:pt x="93104" y="34346"/>
                  </a:lnTo>
                  <a:lnTo>
                    <a:pt x="91448" y="29894"/>
                  </a:lnTo>
                  <a:lnTo>
                    <a:pt x="89379" y="25654"/>
                  </a:lnTo>
                  <a:lnTo>
                    <a:pt x="87104" y="21626"/>
                  </a:lnTo>
                  <a:lnTo>
                    <a:pt x="84207" y="17809"/>
                  </a:lnTo>
                  <a:lnTo>
                    <a:pt x="81310" y="14417"/>
                  </a:lnTo>
                  <a:lnTo>
                    <a:pt x="77793" y="11237"/>
                  </a:lnTo>
                  <a:lnTo>
                    <a:pt x="74276" y="8481"/>
                  </a:lnTo>
                  <a:lnTo>
                    <a:pt x="70345" y="5937"/>
                  </a:lnTo>
                  <a:lnTo>
                    <a:pt x="66000" y="3816"/>
                  </a:lnTo>
                  <a:lnTo>
                    <a:pt x="61655" y="2332"/>
                  </a:lnTo>
                  <a:lnTo>
                    <a:pt x="57104" y="1060"/>
                  </a:lnTo>
                  <a:lnTo>
                    <a:pt x="52345" y="424"/>
                  </a:lnTo>
                  <a:lnTo>
                    <a:pt x="50069" y="212"/>
                  </a:lnTo>
                  <a:lnTo>
                    <a:pt x="47586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427575" y="381625"/>
              <a:ext cx="1169000" cy="1197900"/>
            </a:xfrm>
            <a:custGeom>
              <a:avLst/>
              <a:gdLst/>
              <a:ahLst/>
              <a:cxnLst/>
              <a:rect l="0" t="0" r="0" b="0"/>
              <a:pathLst>
                <a:path w="46760" h="47916" extrusionOk="0">
                  <a:moveTo>
                    <a:pt x="23380" y="0"/>
                  </a:moveTo>
                  <a:lnTo>
                    <a:pt x="20897" y="212"/>
                  </a:lnTo>
                  <a:lnTo>
                    <a:pt x="18621" y="636"/>
                  </a:lnTo>
                  <a:lnTo>
                    <a:pt x="16345" y="1060"/>
                  </a:lnTo>
                  <a:lnTo>
                    <a:pt x="14276" y="1908"/>
                  </a:lnTo>
                  <a:lnTo>
                    <a:pt x="12207" y="2968"/>
                  </a:lnTo>
                  <a:lnTo>
                    <a:pt x="10345" y="4240"/>
                  </a:lnTo>
                  <a:lnTo>
                    <a:pt x="8483" y="5512"/>
                  </a:lnTo>
                  <a:lnTo>
                    <a:pt x="6828" y="6996"/>
                  </a:lnTo>
                  <a:lnTo>
                    <a:pt x="5380" y="8693"/>
                  </a:lnTo>
                  <a:lnTo>
                    <a:pt x="3931" y="10601"/>
                  </a:lnTo>
                  <a:lnTo>
                    <a:pt x="2897" y="12509"/>
                  </a:lnTo>
                  <a:lnTo>
                    <a:pt x="1863" y="14629"/>
                  </a:lnTo>
                  <a:lnTo>
                    <a:pt x="1035" y="16961"/>
                  </a:lnTo>
                  <a:lnTo>
                    <a:pt x="414" y="19081"/>
                  </a:lnTo>
                  <a:lnTo>
                    <a:pt x="207" y="21625"/>
                  </a:lnTo>
                  <a:lnTo>
                    <a:pt x="0" y="23958"/>
                  </a:lnTo>
                  <a:lnTo>
                    <a:pt x="207" y="26502"/>
                  </a:lnTo>
                  <a:lnTo>
                    <a:pt x="414" y="28834"/>
                  </a:lnTo>
                  <a:lnTo>
                    <a:pt x="1035" y="31166"/>
                  </a:lnTo>
                  <a:lnTo>
                    <a:pt x="1863" y="33286"/>
                  </a:lnTo>
                  <a:lnTo>
                    <a:pt x="2897" y="35406"/>
                  </a:lnTo>
                  <a:lnTo>
                    <a:pt x="3931" y="37315"/>
                  </a:lnTo>
                  <a:lnTo>
                    <a:pt x="5380" y="39223"/>
                  </a:lnTo>
                  <a:lnTo>
                    <a:pt x="6828" y="40919"/>
                  </a:lnTo>
                  <a:lnTo>
                    <a:pt x="8483" y="42403"/>
                  </a:lnTo>
                  <a:lnTo>
                    <a:pt x="10345" y="43887"/>
                  </a:lnTo>
                  <a:lnTo>
                    <a:pt x="12207" y="44947"/>
                  </a:lnTo>
                  <a:lnTo>
                    <a:pt x="14276" y="46007"/>
                  </a:lnTo>
                  <a:lnTo>
                    <a:pt x="16345" y="46855"/>
                  </a:lnTo>
                  <a:lnTo>
                    <a:pt x="18621" y="47491"/>
                  </a:lnTo>
                  <a:lnTo>
                    <a:pt x="20897" y="47915"/>
                  </a:lnTo>
                  <a:lnTo>
                    <a:pt x="25656" y="47915"/>
                  </a:lnTo>
                  <a:lnTo>
                    <a:pt x="28138" y="47491"/>
                  </a:lnTo>
                  <a:lnTo>
                    <a:pt x="30207" y="46855"/>
                  </a:lnTo>
                  <a:lnTo>
                    <a:pt x="32483" y="46007"/>
                  </a:lnTo>
                  <a:lnTo>
                    <a:pt x="34552" y="44947"/>
                  </a:lnTo>
                  <a:lnTo>
                    <a:pt x="36414" y="43887"/>
                  </a:lnTo>
                  <a:lnTo>
                    <a:pt x="38276" y="42403"/>
                  </a:lnTo>
                  <a:lnTo>
                    <a:pt x="39931" y="40919"/>
                  </a:lnTo>
                  <a:lnTo>
                    <a:pt x="41380" y="39223"/>
                  </a:lnTo>
                  <a:lnTo>
                    <a:pt x="42621" y="37315"/>
                  </a:lnTo>
                  <a:lnTo>
                    <a:pt x="43863" y="35406"/>
                  </a:lnTo>
                  <a:lnTo>
                    <a:pt x="44897" y="33286"/>
                  </a:lnTo>
                  <a:lnTo>
                    <a:pt x="45725" y="31166"/>
                  </a:lnTo>
                  <a:lnTo>
                    <a:pt x="46138" y="28834"/>
                  </a:lnTo>
                  <a:lnTo>
                    <a:pt x="46552" y="26502"/>
                  </a:lnTo>
                  <a:lnTo>
                    <a:pt x="46759" y="23958"/>
                  </a:lnTo>
                  <a:lnTo>
                    <a:pt x="46552" y="21625"/>
                  </a:lnTo>
                  <a:lnTo>
                    <a:pt x="46138" y="19081"/>
                  </a:lnTo>
                  <a:lnTo>
                    <a:pt x="45725" y="16961"/>
                  </a:lnTo>
                  <a:lnTo>
                    <a:pt x="44897" y="14629"/>
                  </a:lnTo>
                  <a:lnTo>
                    <a:pt x="43863" y="12509"/>
                  </a:lnTo>
                  <a:lnTo>
                    <a:pt x="42621" y="10601"/>
                  </a:lnTo>
                  <a:lnTo>
                    <a:pt x="41380" y="8693"/>
                  </a:lnTo>
                  <a:lnTo>
                    <a:pt x="39931" y="6996"/>
                  </a:lnTo>
                  <a:lnTo>
                    <a:pt x="38276" y="5512"/>
                  </a:lnTo>
                  <a:lnTo>
                    <a:pt x="36414" y="4240"/>
                  </a:lnTo>
                  <a:lnTo>
                    <a:pt x="34552" y="2968"/>
                  </a:lnTo>
                  <a:lnTo>
                    <a:pt x="32483" y="1908"/>
                  </a:lnTo>
                  <a:lnTo>
                    <a:pt x="30207" y="1060"/>
                  </a:lnTo>
                  <a:lnTo>
                    <a:pt x="28138" y="636"/>
                  </a:lnTo>
                  <a:lnTo>
                    <a:pt x="25656" y="212"/>
                  </a:lnTo>
                  <a:lnTo>
                    <a:pt x="23380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393100" y="58300"/>
              <a:ext cx="2017250" cy="2438175"/>
            </a:xfrm>
            <a:custGeom>
              <a:avLst/>
              <a:gdLst/>
              <a:ahLst/>
              <a:cxnLst/>
              <a:rect l="0" t="0" r="0" b="0"/>
              <a:pathLst>
                <a:path w="80690" h="97527" extrusionOk="0">
                  <a:moveTo>
                    <a:pt x="47586" y="0"/>
                  </a:moveTo>
                  <a:lnTo>
                    <a:pt x="45104" y="212"/>
                  </a:lnTo>
                  <a:lnTo>
                    <a:pt x="42621" y="424"/>
                  </a:lnTo>
                  <a:lnTo>
                    <a:pt x="38069" y="1060"/>
                  </a:lnTo>
                  <a:lnTo>
                    <a:pt x="33517" y="2332"/>
                  </a:lnTo>
                  <a:lnTo>
                    <a:pt x="28966" y="3816"/>
                  </a:lnTo>
                  <a:lnTo>
                    <a:pt x="24828" y="5937"/>
                  </a:lnTo>
                  <a:lnTo>
                    <a:pt x="20897" y="8481"/>
                  </a:lnTo>
                  <a:lnTo>
                    <a:pt x="17379" y="11237"/>
                  </a:lnTo>
                  <a:lnTo>
                    <a:pt x="13862" y="14417"/>
                  </a:lnTo>
                  <a:lnTo>
                    <a:pt x="10759" y="17809"/>
                  </a:lnTo>
                  <a:lnTo>
                    <a:pt x="8069" y="21626"/>
                  </a:lnTo>
                  <a:lnTo>
                    <a:pt x="5793" y="25654"/>
                  </a:lnTo>
                  <a:lnTo>
                    <a:pt x="3724" y="29894"/>
                  </a:lnTo>
                  <a:lnTo>
                    <a:pt x="2069" y="34346"/>
                  </a:lnTo>
                  <a:lnTo>
                    <a:pt x="1035" y="39011"/>
                  </a:lnTo>
                  <a:lnTo>
                    <a:pt x="207" y="43887"/>
                  </a:lnTo>
                  <a:lnTo>
                    <a:pt x="0" y="46219"/>
                  </a:lnTo>
                  <a:lnTo>
                    <a:pt x="0" y="48763"/>
                  </a:lnTo>
                  <a:lnTo>
                    <a:pt x="0" y="51308"/>
                  </a:lnTo>
                  <a:lnTo>
                    <a:pt x="207" y="53852"/>
                  </a:lnTo>
                  <a:lnTo>
                    <a:pt x="1035" y="58728"/>
                  </a:lnTo>
                  <a:lnTo>
                    <a:pt x="2069" y="63392"/>
                  </a:lnTo>
                  <a:lnTo>
                    <a:pt x="3724" y="67845"/>
                  </a:lnTo>
                  <a:lnTo>
                    <a:pt x="5793" y="72085"/>
                  </a:lnTo>
                  <a:lnTo>
                    <a:pt x="8069" y="76113"/>
                  </a:lnTo>
                  <a:lnTo>
                    <a:pt x="10759" y="79929"/>
                  </a:lnTo>
                  <a:lnTo>
                    <a:pt x="13862" y="83322"/>
                  </a:lnTo>
                  <a:lnTo>
                    <a:pt x="17379" y="86502"/>
                  </a:lnTo>
                  <a:lnTo>
                    <a:pt x="20897" y="89258"/>
                  </a:lnTo>
                  <a:lnTo>
                    <a:pt x="24828" y="91802"/>
                  </a:lnTo>
                  <a:lnTo>
                    <a:pt x="28966" y="93710"/>
                  </a:lnTo>
                  <a:lnTo>
                    <a:pt x="33517" y="95407"/>
                  </a:lnTo>
                  <a:lnTo>
                    <a:pt x="38069" y="96679"/>
                  </a:lnTo>
                  <a:lnTo>
                    <a:pt x="42621" y="97315"/>
                  </a:lnTo>
                  <a:lnTo>
                    <a:pt x="45104" y="97527"/>
                  </a:lnTo>
                  <a:lnTo>
                    <a:pt x="47586" y="97527"/>
                  </a:lnTo>
                  <a:lnTo>
                    <a:pt x="52345" y="97315"/>
                  </a:lnTo>
                  <a:lnTo>
                    <a:pt x="56897" y="96679"/>
                  </a:lnTo>
                  <a:lnTo>
                    <a:pt x="61448" y="95407"/>
                  </a:lnTo>
                  <a:lnTo>
                    <a:pt x="65793" y="93922"/>
                  </a:lnTo>
                  <a:lnTo>
                    <a:pt x="69724" y="92014"/>
                  </a:lnTo>
                  <a:lnTo>
                    <a:pt x="73655" y="89682"/>
                  </a:lnTo>
                  <a:lnTo>
                    <a:pt x="77173" y="86926"/>
                  </a:lnTo>
                  <a:lnTo>
                    <a:pt x="80690" y="83958"/>
                  </a:lnTo>
                  <a:lnTo>
                    <a:pt x="80690" y="83958"/>
                  </a:lnTo>
                  <a:lnTo>
                    <a:pt x="77586" y="84806"/>
                  </a:lnTo>
                  <a:lnTo>
                    <a:pt x="74483" y="85230"/>
                  </a:lnTo>
                  <a:lnTo>
                    <a:pt x="71173" y="85654"/>
                  </a:lnTo>
                  <a:lnTo>
                    <a:pt x="67862" y="85866"/>
                  </a:lnTo>
                  <a:lnTo>
                    <a:pt x="63310" y="85654"/>
                  </a:lnTo>
                  <a:lnTo>
                    <a:pt x="58966" y="84806"/>
                  </a:lnTo>
                  <a:lnTo>
                    <a:pt x="54828" y="83746"/>
                  </a:lnTo>
                  <a:lnTo>
                    <a:pt x="50690" y="82262"/>
                  </a:lnTo>
                  <a:lnTo>
                    <a:pt x="46759" y="80354"/>
                  </a:lnTo>
                  <a:lnTo>
                    <a:pt x="43242" y="78021"/>
                  </a:lnTo>
                  <a:lnTo>
                    <a:pt x="39724" y="75477"/>
                  </a:lnTo>
                  <a:lnTo>
                    <a:pt x="36621" y="72509"/>
                  </a:lnTo>
                  <a:lnTo>
                    <a:pt x="33724" y="69329"/>
                  </a:lnTo>
                  <a:lnTo>
                    <a:pt x="31242" y="65725"/>
                  </a:lnTo>
                  <a:lnTo>
                    <a:pt x="28966" y="62120"/>
                  </a:lnTo>
                  <a:lnTo>
                    <a:pt x="27104" y="58092"/>
                  </a:lnTo>
                  <a:lnTo>
                    <a:pt x="25655" y="53852"/>
                  </a:lnTo>
                  <a:lnTo>
                    <a:pt x="24621" y="49611"/>
                  </a:lnTo>
                  <a:lnTo>
                    <a:pt x="23793" y="45159"/>
                  </a:lnTo>
                  <a:lnTo>
                    <a:pt x="23586" y="40495"/>
                  </a:lnTo>
                  <a:lnTo>
                    <a:pt x="23793" y="37103"/>
                  </a:lnTo>
                  <a:lnTo>
                    <a:pt x="24000" y="33922"/>
                  </a:lnTo>
                  <a:lnTo>
                    <a:pt x="24621" y="30742"/>
                  </a:lnTo>
                  <a:lnTo>
                    <a:pt x="25448" y="27774"/>
                  </a:lnTo>
                  <a:lnTo>
                    <a:pt x="26276" y="24806"/>
                  </a:lnTo>
                  <a:lnTo>
                    <a:pt x="27517" y="21838"/>
                  </a:lnTo>
                  <a:lnTo>
                    <a:pt x="28759" y="19081"/>
                  </a:lnTo>
                  <a:lnTo>
                    <a:pt x="30207" y="16537"/>
                  </a:lnTo>
                  <a:lnTo>
                    <a:pt x="32069" y="13993"/>
                  </a:lnTo>
                  <a:lnTo>
                    <a:pt x="33724" y="11449"/>
                  </a:lnTo>
                  <a:lnTo>
                    <a:pt x="35793" y="9117"/>
                  </a:lnTo>
                  <a:lnTo>
                    <a:pt x="37862" y="6997"/>
                  </a:lnTo>
                  <a:lnTo>
                    <a:pt x="40138" y="5088"/>
                  </a:lnTo>
                  <a:lnTo>
                    <a:pt x="42621" y="3180"/>
                  </a:lnTo>
                  <a:lnTo>
                    <a:pt x="45104" y="1484"/>
                  </a:lnTo>
                  <a:lnTo>
                    <a:pt x="47793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384475" y="2157225"/>
              <a:ext cx="25875" cy="5325"/>
            </a:xfrm>
            <a:custGeom>
              <a:avLst/>
              <a:gdLst/>
              <a:ahLst/>
              <a:cxnLst/>
              <a:rect l="0" t="0" r="0" b="0"/>
              <a:pathLst>
                <a:path w="1035" h="213" extrusionOk="0">
                  <a:moveTo>
                    <a:pt x="828" y="1"/>
                  </a:moveTo>
                  <a:lnTo>
                    <a:pt x="0" y="213"/>
                  </a:lnTo>
                  <a:lnTo>
                    <a:pt x="0" y="213"/>
                  </a:lnTo>
                  <a:lnTo>
                    <a:pt x="1035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393100" y="90100"/>
              <a:ext cx="1505200" cy="2406375"/>
            </a:xfrm>
            <a:custGeom>
              <a:avLst/>
              <a:gdLst/>
              <a:ahLst/>
              <a:cxnLst/>
              <a:rect l="0" t="0" r="0" b="0"/>
              <a:pathLst>
                <a:path w="60208" h="96255" extrusionOk="0">
                  <a:moveTo>
                    <a:pt x="37035" y="0"/>
                  </a:moveTo>
                  <a:lnTo>
                    <a:pt x="33104" y="1060"/>
                  </a:lnTo>
                  <a:lnTo>
                    <a:pt x="29379" y="2544"/>
                  </a:lnTo>
                  <a:lnTo>
                    <a:pt x="25655" y="4241"/>
                  </a:lnTo>
                  <a:lnTo>
                    <a:pt x="22345" y="6149"/>
                  </a:lnTo>
                  <a:lnTo>
                    <a:pt x="19035" y="8481"/>
                  </a:lnTo>
                  <a:lnTo>
                    <a:pt x="15931" y="11025"/>
                  </a:lnTo>
                  <a:lnTo>
                    <a:pt x="13242" y="13993"/>
                  </a:lnTo>
                  <a:lnTo>
                    <a:pt x="10552" y="16961"/>
                  </a:lnTo>
                  <a:lnTo>
                    <a:pt x="8276" y="20142"/>
                  </a:lnTo>
                  <a:lnTo>
                    <a:pt x="6207" y="23534"/>
                  </a:lnTo>
                  <a:lnTo>
                    <a:pt x="4345" y="27138"/>
                  </a:lnTo>
                  <a:lnTo>
                    <a:pt x="2897" y="30954"/>
                  </a:lnTo>
                  <a:lnTo>
                    <a:pt x="1655" y="34983"/>
                  </a:lnTo>
                  <a:lnTo>
                    <a:pt x="621" y="39011"/>
                  </a:lnTo>
                  <a:lnTo>
                    <a:pt x="207" y="43251"/>
                  </a:lnTo>
                  <a:lnTo>
                    <a:pt x="0" y="47491"/>
                  </a:lnTo>
                  <a:lnTo>
                    <a:pt x="0" y="50036"/>
                  </a:lnTo>
                  <a:lnTo>
                    <a:pt x="207" y="52580"/>
                  </a:lnTo>
                  <a:lnTo>
                    <a:pt x="1035" y="57456"/>
                  </a:lnTo>
                  <a:lnTo>
                    <a:pt x="2069" y="62120"/>
                  </a:lnTo>
                  <a:lnTo>
                    <a:pt x="3724" y="66573"/>
                  </a:lnTo>
                  <a:lnTo>
                    <a:pt x="5793" y="70813"/>
                  </a:lnTo>
                  <a:lnTo>
                    <a:pt x="8069" y="74841"/>
                  </a:lnTo>
                  <a:lnTo>
                    <a:pt x="10759" y="78657"/>
                  </a:lnTo>
                  <a:lnTo>
                    <a:pt x="13862" y="82050"/>
                  </a:lnTo>
                  <a:lnTo>
                    <a:pt x="17379" y="85230"/>
                  </a:lnTo>
                  <a:lnTo>
                    <a:pt x="20897" y="87986"/>
                  </a:lnTo>
                  <a:lnTo>
                    <a:pt x="24828" y="90530"/>
                  </a:lnTo>
                  <a:lnTo>
                    <a:pt x="28966" y="92438"/>
                  </a:lnTo>
                  <a:lnTo>
                    <a:pt x="33517" y="94135"/>
                  </a:lnTo>
                  <a:lnTo>
                    <a:pt x="38069" y="95407"/>
                  </a:lnTo>
                  <a:lnTo>
                    <a:pt x="42621" y="96043"/>
                  </a:lnTo>
                  <a:lnTo>
                    <a:pt x="45104" y="96255"/>
                  </a:lnTo>
                  <a:lnTo>
                    <a:pt x="50897" y="96255"/>
                  </a:lnTo>
                  <a:lnTo>
                    <a:pt x="54000" y="95831"/>
                  </a:lnTo>
                  <a:lnTo>
                    <a:pt x="57104" y="95407"/>
                  </a:lnTo>
                  <a:lnTo>
                    <a:pt x="60207" y="94559"/>
                  </a:lnTo>
                  <a:lnTo>
                    <a:pt x="57724" y="95195"/>
                  </a:lnTo>
                  <a:lnTo>
                    <a:pt x="55035" y="95407"/>
                  </a:lnTo>
                  <a:lnTo>
                    <a:pt x="52345" y="95619"/>
                  </a:lnTo>
                  <a:lnTo>
                    <a:pt x="49655" y="95831"/>
                  </a:lnTo>
                  <a:lnTo>
                    <a:pt x="47173" y="95619"/>
                  </a:lnTo>
                  <a:lnTo>
                    <a:pt x="44897" y="95619"/>
                  </a:lnTo>
                  <a:lnTo>
                    <a:pt x="40138" y="94771"/>
                  </a:lnTo>
                  <a:lnTo>
                    <a:pt x="35586" y="93498"/>
                  </a:lnTo>
                  <a:lnTo>
                    <a:pt x="31242" y="92014"/>
                  </a:lnTo>
                  <a:lnTo>
                    <a:pt x="27104" y="89894"/>
                  </a:lnTo>
                  <a:lnTo>
                    <a:pt x="23173" y="87350"/>
                  </a:lnTo>
                  <a:lnTo>
                    <a:pt x="19448" y="84594"/>
                  </a:lnTo>
                  <a:lnTo>
                    <a:pt x="16138" y="81414"/>
                  </a:lnTo>
                  <a:lnTo>
                    <a:pt x="13035" y="78021"/>
                  </a:lnTo>
                  <a:lnTo>
                    <a:pt x="10138" y="74205"/>
                  </a:lnTo>
                  <a:lnTo>
                    <a:pt x="7862" y="70177"/>
                  </a:lnTo>
                  <a:lnTo>
                    <a:pt x="5793" y="65937"/>
                  </a:lnTo>
                  <a:lnTo>
                    <a:pt x="4138" y="61484"/>
                  </a:lnTo>
                  <a:lnTo>
                    <a:pt x="3104" y="56820"/>
                  </a:lnTo>
                  <a:lnTo>
                    <a:pt x="2276" y="51944"/>
                  </a:lnTo>
                  <a:lnTo>
                    <a:pt x="2069" y="49612"/>
                  </a:lnTo>
                  <a:lnTo>
                    <a:pt x="2069" y="47067"/>
                  </a:lnTo>
                  <a:lnTo>
                    <a:pt x="2276" y="42827"/>
                  </a:lnTo>
                  <a:lnTo>
                    <a:pt x="2690" y="38799"/>
                  </a:lnTo>
                  <a:lnTo>
                    <a:pt x="3517" y="34771"/>
                  </a:lnTo>
                  <a:lnTo>
                    <a:pt x="4759" y="30954"/>
                  </a:lnTo>
                  <a:lnTo>
                    <a:pt x="6207" y="27350"/>
                  </a:lnTo>
                  <a:lnTo>
                    <a:pt x="7862" y="23746"/>
                  </a:lnTo>
                  <a:lnTo>
                    <a:pt x="9724" y="20354"/>
                  </a:lnTo>
                  <a:lnTo>
                    <a:pt x="12000" y="17173"/>
                  </a:lnTo>
                  <a:lnTo>
                    <a:pt x="14483" y="14205"/>
                  </a:lnTo>
                  <a:lnTo>
                    <a:pt x="17173" y="11449"/>
                  </a:lnTo>
                  <a:lnTo>
                    <a:pt x="20069" y="8905"/>
                  </a:lnTo>
                  <a:lnTo>
                    <a:pt x="23173" y="6573"/>
                  </a:lnTo>
                  <a:lnTo>
                    <a:pt x="26276" y="4453"/>
                  </a:lnTo>
                  <a:lnTo>
                    <a:pt x="29793" y="2756"/>
                  </a:lnTo>
                  <a:lnTo>
                    <a:pt x="33310" y="1272"/>
                  </a:lnTo>
                  <a:lnTo>
                    <a:pt x="37035" y="0"/>
                  </a:lnTo>
                  <a:close/>
                </a:path>
              </a:pathLst>
            </a:custGeom>
            <a:solidFill>
              <a:srgbClr val="B1B2B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48275" y="13197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1" y="1"/>
                  </a:moveTo>
                  <a:lnTo>
                    <a:pt x="5793" y="213"/>
                  </a:lnTo>
                  <a:lnTo>
                    <a:pt x="4345" y="637"/>
                  </a:lnTo>
                  <a:lnTo>
                    <a:pt x="2897" y="1273"/>
                  </a:lnTo>
                  <a:lnTo>
                    <a:pt x="1862" y="2333"/>
                  </a:lnTo>
                  <a:lnTo>
                    <a:pt x="1035" y="3605"/>
                  </a:lnTo>
                  <a:lnTo>
                    <a:pt x="414" y="4877"/>
                  </a:lnTo>
                  <a:lnTo>
                    <a:pt x="0" y="6361"/>
                  </a:lnTo>
                  <a:lnTo>
                    <a:pt x="0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8" y="12721"/>
                  </a:lnTo>
                  <a:lnTo>
                    <a:pt x="2483" y="13781"/>
                  </a:lnTo>
                  <a:lnTo>
                    <a:pt x="3517" y="14842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2" y="16326"/>
                  </a:lnTo>
                  <a:lnTo>
                    <a:pt x="9310" y="16114"/>
                  </a:lnTo>
                  <a:lnTo>
                    <a:pt x="10759" y="15690"/>
                  </a:lnTo>
                  <a:lnTo>
                    <a:pt x="12000" y="14842"/>
                  </a:lnTo>
                  <a:lnTo>
                    <a:pt x="13035" y="13781"/>
                  </a:lnTo>
                  <a:lnTo>
                    <a:pt x="13862" y="12721"/>
                  </a:lnTo>
                  <a:lnTo>
                    <a:pt x="14483" y="11237"/>
                  </a:lnTo>
                  <a:lnTo>
                    <a:pt x="14897" y="9753"/>
                  </a:lnTo>
                  <a:lnTo>
                    <a:pt x="15103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8" y="3605"/>
                  </a:lnTo>
                  <a:lnTo>
                    <a:pt x="12414" y="2333"/>
                  </a:lnTo>
                  <a:lnTo>
                    <a:pt x="11379" y="1273"/>
                  </a:lnTo>
                  <a:lnTo>
                    <a:pt x="9931" y="637"/>
                  </a:lnTo>
                  <a:lnTo>
                    <a:pt x="8690" y="213"/>
                  </a:lnTo>
                  <a:lnTo>
                    <a:pt x="7241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94825" y="1266775"/>
              <a:ext cx="398300" cy="429350"/>
            </a:xfrm>
            <a:custGeom>
              <a:avLst/>
              <a:gdLst/>
              <a:ahLst/>
              <a:cxnLst/>
              <a:rect l="0" t="0" r="0" b="0"/>
              <a:pathLst>
                <a:path w="15932" h="17174" extrusionOk="0">
                  <a:moveTo>
                    <a:pt x="7655" y="0"/>
                  </a:moveTo>
                  <a:lnTo>
                    <a:pt x="6000" y="212"/>
                  </a:lnTo>
                  <a:lnTo>
                    <a:pt x="4552" y="636"/>
                  </a:lnTo>
                  <a:lnTo>
                    <a:pt x="3104" y="1484"/>
                  </a:lnTo>
                  <a:lnTo>
                    <a:pt x="2069" y="2545"/>
                  </a:lnTo>
                  <a:lnTo>
                    <a:pt x="1035" y="3817"/>
                  </a:lnTo>
                  <a:lnTo>
                    <a:pt x="414" y="5301"/>
                  </a:lnTo>
                  <a:lnTo>
                    <a:pt x="0" y="6785"/>
                  </a:lnTo>
                  <a:lnTo>
                    <a:pt x="0" y="8481"/>
                  </a:lnTo>
                  <a:lnTo>
                    <a:pt x="207" y="10177"/>
                  </a:lnTo>
                  <a:lnTo>
                    <a:pt x="828" y="11873"/>
                  </a:lnTo>
                  <a:lnTo>
                    <a:pt x="1655" y="13357"/>
                  </a:lnTo>
                  <a:lnTo>
                    <a:pt x="2690" y="14629"/>
                  </a:lnTo>
                  <a:lnTo>
                    <a:pt x="3931" y="15689"/>
                  </a:lnTo>
                  <a:lnTo>
                    <a:pt x="5173" y="16537"/>
                  </a:lnTo>
                  <a:lnTo>
                    <a:pt x="6828" y="16962"/>
                  </a:lnTo>
                  <a:lnTo>
                    <a:pt x="8276" y="17174"/>
                  </a:lnTo>
                  <a:lnTo>
                    <a:pt x="9931" y="16962"/>
                  </a:lnTo>
                  <a:lnTo>
                    <a:pt x="11379" y="16537"/>
                  </a:lnTo>
                  <a:lnTo>
                    <a:pt x="12828" y="15689"/>
                  </a:lnTo>
                  <a:lnTo>
                    <a:pt x="13862" y="14629"/>
                  </a:lnTo>
                  <a:lnTo>
                    <a:pt x="14897" y="13357"/>
                  </a:lnTo>
                  <a:lnTo>
                    <a:pt x="15517" y="11873"/>
                  </a:lnTo>
                  <a:lnTo>
                    <a:pt x="15931" y="10389"/>
                  </a:lnTo>
                  <a:lnTo>
                    <a:pt x="15931" y="8693"/>
                  </a:lnTo>
                  <a:lnTo>
                    <a:pt x="15724" y="6997"/>
                  </a:lnTo>
                  <a:lnTo>
                    <a:pt x="15310" y="5301"/>
                  </a:lnTo>
                  <a:lnTo>
                    <a:pt x="14483" y="3817"/>
                  </a:lnTo>
                  <a:lnTo>
                    <a:pt x="13241" y="2545"/>
                  </a:lnTo>
                  <a:lnTo>
                    <a:pt x="12000" y="1484"/>
                  </a:lnTo>
                  <a:lnTo>
                    <a:pt x="10759" y="636"/>
                  </a:lnTo>
                  <a:lnTo>
                    <a:pt x="9104" y="212"/>
                  </a:lnTo>
                  <a:lnTo>
                    <a:pt x="765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874125" y="1298575"/>
              <a:ext cx="377600" cy="408150"/>
            </a:xfrm>
            <a:custGeom>
              <a:avLst/>
              <a:gdLst/>
              <a:ahLst/>
              <a:cxnLst/>
              <a:rect l="0" t="0" r="0" b="0"/>
              <a:pathLst>
                <a:path w="15104" h="16326" extrusionOk="0">
                  <a:moveTo>
                    <a:pt x="7242" y="0"/>
                  </a:moveTo>
                  <a:lnTo>
                    <a:pt x="5794" y="212"/>
                  </a:lnTo>
                  <a:lnTo>
                    <a:pt x="4345" y="637"/>
                  </a:lnTo>
                  <a:lnTo>
                    <a:pt x="2897" y="1485"/>
                  </a:lnTo>
                  <a:lnTo>
                    <a:pt x="1863" y="2333"/>
                  </a:lnTo>
                  <a:lnTo>
                    <a:pt x="1035" y="3605"/>
                  </a:lnTo>
                  <a:lnTo>
                    <a:pt x="414" y="5089"/>
                  </a:lnTo>
                  <a:lnTo>
                    <a:pt x="1" y="6573"/>
                  </a:lnTo>
                  <a:lnTo>
                    <a:pt x="1" y="8057"/>
                  </a:lnTo>
                  <a:lnTo>
                    <a:pt x="207" y="9541"/>
                  </a:lnTo>
                  <a:lnTo>
                    <a:pt x="621" y="11237"/>
                  </a:lnTo>
                  <a:lnTo>
                    <a:pt x="1449" y="12721"/>
                  </a:lnTo>
                  <a:lnTo>
                    <a:pt x="2483" y="13993"/>
                  </a:lnTo>
                  <a:lnTo>
                    <a:pt x="3725" y="14841"/>
                  </a:lnTo>
                  <a:lnTo>
                    <a:pt x="4966" y="15690"/>
                  </a:lnTo>
                  <a:lnTo>
                    <a:pt x="6414" y="16114"/>
                  </a:lnTo>
                  <a:lnTo>
                    <a:pt x="7863" y="16326"/>
                  </a:lnTo>
                  <a:lnTo>
                    <a:pt x="9311" y="16114"/>
                  </a:lnTo>
                  <a:lnTo>
                    <a:pt x="10759" y="15690"/>
                  </a:lnTo>
                  <a:lnTo>
                    <a:pt x="12001" y="14841"/>
                  </a:lnTo>
                  <a:lnTo>
                    <a:pt x="13035" y="13781"/>
                  </a:lnTo>
                  <a:lnTo>
                    <a:pt x="14069" y="12721"/>
                  </a:lnTo>
                  <a:lnTo>
                    <a:pt x="14690" y="11237"/>
                  </a:lnTo>
                  <a:lnTo>
                    <a:pt x="14897" y="9753"/>
                  </a:lnTo>
                  <a:lnTo>
                    <a:pt x="15104" y="8269"/>
                  </a:lnTo>
                  <a:lnTo>
                    <a:pt x="14897" y="6573"/>
                  </a:lnTo>
                  <a:lnTo>
                    <a:pt x="14276" y="5089"/>
                  </a:lnTo>
                  <a:lnTo>
                    <a:pt x="13449" y="3605"/>
                  </a:lnTo>
                  <a:lnTo>
                    <a:pt x="12621" y="2333"/>
                  </a:lnTo>
                  <a:lnTo>
                    <a:pt x="11380" y="1485"/>
                  </a:lnTo>
                  <a:lnTo>
                    <a:pt x="10138" y="637"/>
                  </a:lnTo>
                  <a:lnTo>
                    <a:pt x="8690" y="212"/>
                  </a:lnTo>
                  <a:lnTo>
                    <a:pt x="7242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920675" y="1356875"/>
              <a:ext cx="212100" cy="296850"/>
            </a:xfrm>
            <a:custGeom>
              <a:avLst/>
              <a:gdLst/>
              <a:ahLst/>
              <a:cxnLst/>
              <a:rect l="0" t="0" r="0" b="0"/>
              <a:pathLst>
                <a:path w="8484" h="11874" extrusionOk="0">
                  <a:moveTo>
                    <a:pt x="3518" y="1"/>
                  </a:moveTo>
                  <a:lnTo>
                    <a:pt x="3311" y="213"/>
                  </a:lnTo>
                  <a:lnTo>
                    <a:pt x="2070" y="849"/>
                  </a:lnTo>
                  <a:lnTo>
                    <a:pt x="1035" y="1909"/>
                  </a:lnTo>
                  <a:lnTo>
                    <a:pt x="414" y="3181"/>
                  </a:lnTo>
                  <a:lnTo>
                    <a:pt x="1" y="4665"/>
                  </a:lnTo>
                  <a:lnTo>
                    <a:pt x="414" y="5725"/>
                  </a:lnTo>
                  <a:lnTo>
                    <a:pt x="828" y="6997"/>
                  </a:lnTo>
                  <a:lnTo>
                    <a:pt x="1449" y="8057"/>
                  </a:lnTo>
                  <a:lnTo>
                    <a:pt x="2276" y="9117"/>
                  </a:lnTo>
                  <a:lnTo>
                    <a:pt x="3104" y="9965"/>
                  </a:lnTo>
                  <a:lnTo>
                    <a:pt x="4139" y="10813"/>
                  </a:lnTo>
                  <a:lnTo>
                    <a:pt x="5173" y="11449"/>
                  </a:lnTo>
                  <a:lnTo>
                    <a:pt x="6414" y="11873"/>
                  </a:lnTo>
                  <a:lnTo>
                    <a:pt x="7035" y="11661"/>
                  </a:lnTo>
                  <a:lnTo>
                    <a:pt x="7863" y="11449"/>
                  </a:lnTo>
                  <a:lnTo>
                    <a:pt x="8276" y="10177"/>
                  </a:lnTo>
                  <a:lnTo>
                    <a:pt x="8483" y="8905"/>
                  </a:lnTo>
                  <a:lnTo>
                    <a:pt x="8483" y="7421"/>
                  </a:lnTo>
                  <a:lnTo>
                    <a:pt x="8483" y="6149"/>
                  </a:lnTo>
                  <a:lnTo>
                    <a:pt x="8276" y="4877"/>
                  </a:lnTo>
                  <a:lnTo>
                    <a:pt x="7656" y="3605"/>
                  </a:lnTo>
                  <a:lnTo>
                    <a:pt x="7035" y="2333"/>
                  </a:lnTo>
                  <a:lnTo>
                    <a:pt x="6207" y="1061"/>
                  </a:lnTo>
                  <a:lnTo>
                    <a:pt x="5587" y="637"/>
                  </a:lnTo>
                  <a:lnTo>
                    <a:pt x="4966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920675" y="1473475"/>
              <a:ext cx="160375" cy="180250"/>
            </a:xfrm>
            <a:custGeom>
              <a:avLst/>
              <a:gdLst/>
              <a:ahLst/>
              <a:cxnLst/>
              <a:rect l="0" t="0" r="0" b="0"/>
              <a:pathLst>
                <a:path w="6415" h="7210" extrusionOk="0">
                  <a:moveTo>
                    <a:pt x="1" y="1"/>
                  </a:moveTo>
                  <a:lnTo>
                    <a:pt x="1" y="1697"/>
                  </a:lnTo>
                  <a:lnTo>
                    <a:pt x="207" y="2545"/>
                  </a:lnTo>
                  <a:lnTo>
                    <a:pt x="621" y="3393"/>
                  </a:lnTo>
                  <a:lnTo>
                    <a:pt x="1035" y="4241"/>
                  </a:lnTo>
                  <a:lnTo>
                    <a:pt x="1449" y="5089"/>
                  </a:lnTo>
                  <a:lnTo>
                    <a:pt x="2276" y="5725"/>
                  </a:lnTo>
                  <a:lnTo>
                    <a:pt x="2897" y="6361"/>
                  </a:lnTo>
                  <a:lnTo>
                    <a:pt x="3725" y="6785"/>
                  </a:lnTo>
                  <a:lnTo>
                    <a:pt x="4552" y="6997"/>
                  </a:lnTo>
                  <a:lnTo>
                    <a:pt x="5380" y="7209"/>
                  </a:lnTo>
                  <a:lnTo>
                    <a:pt x="6414" y="7209"/>
                  </a:lnTo>
                  <a:lnTo>
                    <a:pt x="5173" y="6785"/>
                  </a:lnTo>
                  <a:lnTo>
                    <a:pt x="4139" y="6149"/>
                  </a:lnTo>
                  <a:lnTo>
                    <a:pt x="3104" y="5301"/>
                  </a:lnTo>
                  <a:lnTo>
                    <a:pt x="2276" y="4453"/>
                  </a:lnTo>
                  <a:lnTo>
                    <a:pt x="1449" y="3393"/>
                  </a:lnTo>
                  <a:lnTo>
                    <a:pt x="828" y="2333"/>
                  </a:lnTo>
                  <a:lnTo>
                    <a:pt x="414" y="10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008600" y="1351575"/>
              <a:ext cx="191400" cy="291550"/>
            </a:xfrm>
            <a:custGeom>
              <a:avLst/>
              <a:gdLst/>
              <a:ahLst/>
              <a:cxnLst/>
              <a:rect l="0" t="0" r="0" b="0"/>
              <a:pathLst>
                <a:path w="7656" h="11662" extrusionOk="0">
                  <a:moveTo>
                    <a:pt x="1035" y="1"/>
                  </a:moveTo>
                  <a:lnTo>
                    <a:pt x="1" y="213"/>
                  </a:lnTo>
                  <a:lnTo>
                    <a:pt x="1449" y="425"/>
                  </a:lnTo>
                  <a:lnTo>
                    <a:pt x="2070" y="849"/>
                  </a:lnTo>
                  <a:lnTo>
                    <a:pt x="2690" y="1273"/>
                  </a:lnTo>
                  <a:lnTo>
                    <a:pt x="3518" y="2545"/>
                  </a:lnTo>
                  <a:lnTo>
                    <a:pt x="4139" y="3817"/>
                  </a:lnTo>
                  <a:lnTo>
                    <a:pt x="4759" y="5089"/>
                  </a:lnTo>
                  <a:lnTo>
                    <a:pt x="4966" y="6361"/>
                  </a:lnTo>
                  <a:lnTo>
                    <a:pt x="4966" y="7633"/>
                  </a:lnTo>
                  <a:lnTo>
                    <a:pt x="4966" y="9117"/>
                  </a:lnTo>
                  <a:lnTo>
                    <a:pt x="4759" y="10389"/>
                  </a:lnTo>
                  <a:lnTo>
                    <a:pt x="4346" y="11661"/>
                  </a:lnTo>
                  <a:lnTo>
                    <a:pt x="4553" y="11661"/>
                  </a:lnTo>
                  <a:lnTo>
                    <a:pt x="5587" y="11025"/>
                  </a:lnTo>
                  <a:lnTo>
                    <a:pt x="6208" y="10389"/>
                  </a:lnTo>
                  <a:lnTo>
                    <a:pt x="7035" y="9329"/>
                  </a:lnTo>
                  <a:lnTo>
                    <a:pt x="7449" y="8269"/>
                  </a:lnTo>
                  <a:lnTo>
                    <a:pt x="7656" y="7209"/>
                  </a:lnTo>
                  <a:lnTo>
                    <a:pt x="7656" y="6149"/>
                  </a:lnTo>
                  <a:lnTo>
                    <a:pt x="7656" y="4877"/>
                  </a:lnTo>
                  <a:lnTo>
                    <a:pt x="7242" y="3817"/>
                  </a:lnTo>
                  <a:lnTo>
                    <a:pt x="6622" y="2757"/>
                  </a:lnTo>
                  <a:lnTo>
                    <a:pt x="6001" y="1697"/>
                  </a:lnTo>
                  <a:lnTo>
                    <a:pt x="5173" y="1061"/>
                  </a:lnTo>
                  <a:lnTo>
                    <a:pt x="4139" y="425"/>
                  </a:lnTo>
                  <a:lnTo>
                    <a:pt x="3104" y="213"/>
                  </a:lnTo>
                  <a:lnTo>
                    <a:pt x="2070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882750" y="1065350"/>
              <a:ext cx="424150" cy="466475"/>
            </a:xfrm>
            <a:custGeom>
              <a:avLst/>
              <a:gdLst/>
              <a:ahLst/>
              <a:cxnLst/>
              <a:rect l="0" t="0" r="0" b="0"/>
              <a:pathLst>
                <a:path w="16966" h="18659" extrusionOk="0">
                  <a:moveTo>
                    <a:pt x="8483" y="1"/>
                  </a:moveTo>
                  <a:lnTo>
                    <a:pt x="6828" y="213"/>
                  </a:lnTo>
                  <a:lnTo>
                    <a:pt x="5173" y="637"/>
                  </a:lnTo>
                  <a:lnTo>
                    <a:pt x="3724" y="1485"/>
                  </a:lnTo>
                  <a:lnTo>
                    <a:pt x="2483" y="2545"/>
                  </a:lnTo>
                  <a:lnTo>
                    <a:pt x="1449" y="4029"/>
                  </a:lnTo>
                  <a:lnTo>
                    <a:pt x="621" y="5513"/>
                  </a:lnTo>
                  <a:lnTo>
                    <a:pt x="207" y="7209"/>
                  </a:lnTo>
                  <a:lnTo>
                    <a:pt x="0" y="9117"/>
                  </a:lnTo>
                  <a:lnTo>
                    <a:pt x="207" y="10814"/>
                  </a:lnTo>
                  <a:lnTo>
                    <a:pt x="828" y="12722"/>
                  </a:lnTo>
                  <a:lnTo>
                    <a:pt x="1449" y="14418"/>
                  </a:lnTo>
                  <a:lnTo>
                    <a:pt x="2483" y="15690"/>
                  </a:lnTo>
                  <a:lnTo>
                    <a:pt x="3931" y="16962"/>
                  </a:lnTo>
                  <a:lnTo>
                    <a:pt x="5173" y="17810"/>
                  </a:lnTo>
                  <a:lnTo>
                    <a:pt x="6828" y="18446"/>
                  </a:lnTo>
                  <a:lnTo>
                    <a:pt x="8483" y="18658"/>
                  </a:lnTo>
                  <a:lnTo>
                    <a:pt x="10138" y="18446"/>
                  </a:lnTo>
                  <a:lnTo>
                    <a:pt x="11793" y="18022"/>
                  </a:lnTo>
                  <a:lnTo>
                    <a:pt x="13242" y="17174"/>
                  </a:lnTo>
                  <a:lnTo>
                    <a:pt x="14483" y="15902"/>
                  </a:lnTo>
                  <a:lnTo>
                    <a:pt x="15518" y="14630"/>
                  </a:lnTo>
                  <a:lnTo>
                    <a:pt x="16345" y="13146"/>
                  </a:lnTo>
                  <a:lnTo>
                    <a:pt x="16759" y="11450"/>
                  </a:lnTo>
                  <a:lnTo>
                    <a:pt x="16966" y="9541"/>
                  </a:lnTo>
                  <a:lnTo>
                    <a:pt x="16759" y="7633"/>
                  </a:lnTo>
                  <a:lnTo>
                    <a:pt x="16345" y="5937"/>
                  </a:lnTo>
                  <a:lnTo>
                    <a:pt x="15518" y="4241"/>
                  </a:lnTo>
                  <a:lnTo>
                    <a:pt x="14483" y="2757"/>
                  </a:lnTo>
                  <a:lnTo>
                    <a:pt x="13242" y="1697"/>
                  </a:lnTo>
                  <a:lnTo>
                    <a:pt x="11793" y="849"/>
                  </a:lnTo>
                  <a:lnTo>
                    <a:pt x="10138" y="213"/>
                  </a:lnTo>
                  <a:lnTo>
                    <a:pt x="8483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934475" y="1065350"/>
              <a:ext cx="403475" cy="439975"/>
            </a:xfrm>
            <a:custGeom>
              <a:avLst/>
              <a:gdLst/>
              <a:ahLst/>
              <a:cxnLst/>
              <a:rect l="0" t="0" r="0" b="0"/>
              <a:pathLst>
                <a:path w="16139" h="17599" extrusionOk="0">
                  <a:moveTo>
                    <a:pt x="8069" y="1"/>
                  </a:moveTo>
                  <a:lnTo>
                    <a:pt x="6414" y="213"/>
                  </a:lnTo>
                  <a:lnTo>
                    <a:pt x="4966" y="637"/>
                  </a:lnTo>
                  <a:lnTo>
                    <a:pt x="3518" y="1485"/>
                  </a:lnTo>
                  <a:lnTo>
                    <a:pt x="2276" y="2545"/>
                  </a:lnTo>
                  <a:lnTo>
                    <a:pt x="1449" y="3817"/>
                  </a:lnTo>
                  <a:lnTo>
                    <a:pt x="621" y="5301"/>
                  </a:lnTo>
                  <a:lnTo>
                    <a:pt x="207" y="6785"/>
                  </a:lnTo>
                  <a:lnTo>
                    <a:pt x="0" y="8481"/>
                  </a:lnTo>
                  <a:lnTo>
                    <a:pt x="207" y="10390"/>
                  </a:lnTo>
                  <a:lnTo>
                    <a:pt x="621" y="12086"/>
                  </a:lnTo>
                  <a:lnTo>
                    <a:pt x="1449" y="13570"/>
                  </a:lnTo>
                  <a:lnTo>
                    <a:pt x="2483" y="14842"/>
                  </a:lnTo>
                  <a:lnTo>
                    <a:pt x="3518" y="15902"/>
                  </a:lnTo>
                  <a:lnTo>
                    <a:pt x="4966" y="16750"/>
                  </a:lnTo>
                  <a:lnTo>
                    <a:pt x="6414" y="17386"/>
                  </a:lnTo>
                  <a:lnTo>
                    <a:pt x="8069" y="17598"/>
                  </a:lnTo>
                  <a:lnTo>
                    <a:pt x="9518" y="17386"/>
                  </a:lnTo>
                  <a:lnTo>
                    <a:pt x="11173" y="16962"/>
                  </a:lnTo>
                  <a:lnTo>
                    <a:pt x="12621" y="16114"/>
                  </a:lnTo>
                  <a:lnTo>
                    <a:pt x="13655" y="15054"/>
                  </a:lnTo>
                  <a:lnTo>
                    <a:pt x="14690" y="13782"/>
                  </a:lnTo>
                  <a:lnTo>
                    <a:pt x="15518" y="12298"/>
                  </a:lnTo>
                  <a:lnTo>
                    <a:pt x="15931" y="10814"/>
                  </a:lnTo>
                  <a:lnTo>
                    <a:pt x="16138" y="9117"/>
                  </a:lnTo>
                  <a:lnTo>
                    <a:pt x="15931" y="7209"/>
                  </a:lnTo>
                  <a:lnTo>
                    <a:pt x="15311" y="5513"/>
                  </a:lnTo>
                  <a:lnTo>
                    <a:pt x="14690" y="4029"/>
                  </a:lnTo>
                  <a:lnTo>
                    <a:pt x="13655" y="2757"/>
                  </a:lnTo>
                  <a:lnTo>
                    <a:pt x="12414" y="1697"/>
                  </a:lnTo>
                  <a:lnTo>
                    <a:pt x="11173" y="849"/>
                  </a:lnTo>
                  <a:lnTo>
                    <a:pt x="9724" y="213"/>
                  </a:lnTo>
                  <a:lnTo>
                    <a:pt x="8069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986200" y="1287975"/>
              <a:ext cx="237950" cy="159025"/>
            </a:xfrm>
            <a:custGeom>
              <a:avLst/>
              <a:gdLst/>
              <a:ahLst/>
              <a:cxnLst/>
              <a:rect l="0" t="0" r="0" b="0"/>
              <a:pathLst>
                <a:path w="9518" h="6361" extrusionOk="0">
                  <a:moveTo>
                    <a:pt x="0" y="0"/>
                  </a:moveTo>
                  <a:lnTo>
                    <a:pt x="207" y="1061"/>
                  </a:lnTo>
                  <a:lnTo>
                    <a:pt x="414" y="2333"/>
                  </a:lnTo>
                  <a:lnTo>
                    <a:pt x="1035" y="3393"/>
                  </a:lnTo>
                  <a:lnTo>
                    <a:pt x="1862" y="4453"/>
                  </a:lnTo>
                  <a:lnTo>
                    <a:pt x="2690" y="5301"/>
                  </a:lnTo>
                  <a:lnTo>
                    <a:pt x="3724" y="5937"/>
                  </a:lnTo>
                  <a:lnTo>
                    <a:pt x="4759" y="6149"/>
                  </a:lnTo>
                  <a:lnTo>
                    <a:pt x="6000" y="6361"/>
                  </a:lnTo>
                  <a:lnTo>
                    <a:pt x="7242" y="6361"/>
                  </a:lnTo>
                  <a:lnTo>
                    <a:pt x="8276" y="5937"/>
                  </a:lnTo>
                  <a:lnTo>
                    <a:pt x="9518" y="5301"/>
                  </a:lnTo>
                  <a:lnTo>
                    <a:pt x="7862" y="5301"/>
                  </a:lnTo>
                  <a:lnTo>
                    <a:pt x="6414" y="5089"/>
                  </a:lnTo>
                  <a:lnTo>
                    <a:pt x="5173" y="4665"/>
                  </a:lnTo>
                  <a:lnTo>
                    <a:pt x="3931" y="4029"/>
                  </a:lnTo>
                  <a:lnTo>
                    <a:pt x="2690" y="3393"/>
                  </a:lnTo>
                  <a:lnTo>
                    <a:pt x="1655" y="2545"/>
                  </a:lnTo>
                  <a:lnTo>
                    <a:pt x="828" y="1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986200" y="1181975"/>
              <a:ext cx="289675" cy="238525"/>
            </a:xfrm>
            <a:custGeom>
              <a:avLst/>
              <a:gdLst/>
              <a:ahLst/>
              <a:cxnLst/>
              <a:rect l="0" t="0" r="0" b="0"/>
              <a:pathLst>
                <a:path w="11587" h="9541" extrusionOk="0">
                  <a:moveTo>
                    <a:pt x="2690" y="0"/>
                  </a:moveTo>
                  <a:lnTo>
                    <a:pt x="1655" y="212"/>
                  </a:lnTo>
                  <a:lnTo>
                    <a:pt x="828" y="636"/>
                  </a:lnTo>
                  <a:lnTo>
                    <a:pt x="207" y="2332"/>
                  </a:lnTo>
                  <a:lnTo>
                    <a:pt x="0" y="3392"/>
                  </a:lnTo>
                  <a:lnTo>
                    <a:pt x="0" y="4240"/>
                  </a:lnTo>
                  <a:lnTo>
                    <a:pt x="828" y="5513"/>
                  </a:lnTo>
                  <a:lnTo>
                    <a:pt x="1655" y="6785"/>
                  </a:lnTo>
                  <a:lnTo>
                    <a:pt x="2690" y="7633"/>
                  </a:lnTo>
                  <a:lnTo>
                    <a:pt x="3931" y="8269"/>
                  </a:lnTo>
                  <a:lnTo>
                    <a:pt x="5173" y="8905"/>
                  </a:lnTo>
                  <a:lnTo>
                    <a:pt x="6414" y="9329"/>
                  </a:lnTo>
                  <a:lnTo>
                    <a:pt x="7862" y="9541"/>
                  </a:lnTo>
                  <a:lnTo>
                    <a:pt x="9518" y="9541"/>
                  </a:lnTo>
                  <a:lnTo>
                    <a:pt x="10759" y="8269"/>
                  </a:lnTo>
                  <a:lnTo>
                    <a:pt x="11586" y="6785"/>
                  </a:lnTo>
                  <a:lnTo>
                    <a:pt x="11173" y="5301"/>
                  </a:lnTo>
                  <a:lnTo>
                    <a:pt x="10345" y="3816"/>
                  </a:lnTo>
                  <a:lnTo>
                    <a:pt x="9311" y="2332"/>
                  </a:lnTo>
                  <a:lnTo>
                    <a:pt x="7862" y="1272"/>
                  </a:lnTo>
                  <a:lnTo>
                    <a:pt x="6207" y="424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2006875" y="1123650"/>
              <a:ext cx="279350" cy="227950"/>
            </a:xfrm>
            <a:custGeom>
              <a:avLst/>
              <a:gdLst/>
              <a:ahLst/>
              <a:cxnLst/>
              <a:rect l="0" t="0" r="0" b="0"/>
              <a:pathLst>
                <a:path w="11174" h="9118" extrusionOk="0">
                  <a:moveTo>
                    <a:pt x="3932" y="1"/>
                  </a:moveTo>
                  <a:lnTo>
                    <a:pt x="2691" y="425"/>
                  </a:lnTo>
                  <a:lnTo>
                    <a:pt x="1656" y="1061"/>
                  </a:lnTo>
                  <a:lnTo>
                    <a:pt x="622" y="1909"/>
                  </a:lnTo>
                  <a:lnTo>
                    <a:pt x="1" y="2969"/>
                  </a:lnTo>
                  <a:lnTo>
                    <a:pt x="828" y="2545"/>
                  </a:lnTo>
                  <a:lnTo>
                    <a:pt x="1863" y="2333"/>
                  </a:lnTo>
                  <a:lnTo>
                    <a:pt x="3725" y="2333"/>
                  </a:lnTo>
                  <a:lnTo>
                    <a:pt x="5380" y="2757"/>
                  </a:lnTo>
                  <a:lnTo>
                    <a:pt x="7035" y="3605"/>
                  </a:lnTo>
                  <a:lnTo>
                    <a:pt x="8484" y="4665"/>
                  </a:lnTo>
                  <a:lnTo>
                    <a:pt x="9518" y="6149"/>
                  </a:lnTo>
                  <a:lnTo>
                    <a:pt x="10346" y="7634"/>
                  </a:lnTo>
                  <a:lnTo>
                    <a:pt x="10759" y="9118"/>
                  </a:lnTo>
                  <a:lnTo>
                    <a:pt x="10966" y="8270"/>
                  </a:lnTo>
                  <a:lnTo>
                    <a:pt x="11173" y="7209"/>
                  </a:lnTo>
                  <a:lnTo>
                    <a:pt x="11173" y="6361"/>
                  </a:lnTo>
                  <a:lnTo>
                    <a:pt x="10966" y="5301"/>
                  </a:lnTo>
                  <a:lnTo>
                    <a:pt x="10553" y="4029"/>
                  </a:lnTo>
                  <a:lnTo>
                    <a:pt x="10139" y="2969"/>
                  </a:lnTo>
                  <a:lnTo>
                    <a:pt x="9311" y="1909"/>
                  </a:lnTo>
                  <a:lnTo>
                    <a:pt x="8484" y="1061"/>
                  </a:lnTo>
                  <a:lnTo>
                    <a:pt x="7449" y="425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651700" y="651925"/>
              <a:ext cx="237975" cy="302150"/>
            </a:xfrm>
            <a:custGeom>
              <a:avLst/>
              <a:gdLst/>
              <a:ahLst/>
              <a:cxnLst/>
              <a:rect l="0" t="0" r="0" b="0"/>
              <a:pathLst>
                <a:path w="9519" h="12086" extrusionOk="0">
                  <a:moveTo>
                    <a:pt x="5380" y="1"/>
                  </a:moveTo>
                  <a:lnTo>
                    <a:pt x="4553" y="213"/>
                  </a:lnTo>
                  <a:lnTo>
                    <a:pt x="3725" y="637"/>
                  </a:lnTo>
                  <a:lnTo>
                    <a:pt x="2691" y="1273"/>
                  </a:lnTo>
                  <a:lnTo>
                    <a:pt x="1863" y="2121"/>
                  </a:lnTo>
                  <a:lnTo>
                    <a:pt x="1242" y="3181"/>
                  </a:lnTo>
                  <a:lnTo>
                    <a:pt x="622" y="4241"/>
                  </a:lnTo>
                  <a:lnTo>
                    <a:pt x="415" y="5513"/>
                  </a:lnTo>
                  <a:lnTo>
                    <a:pt x="1" y="6573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415" y="9965"/>
                  </a:lnTo>
                  <a:lnTo>
                    <a:pt x="1035" y="10813"/>
                  </a:lnTo>
                  <a:lnTo>
                    <a:pt x="1656" y="11450"/>
                  </a:lnTo>
                  <a:lnTo>
                    <a:pt x="2277" y="11874"/>
                  </a:lnTo>
                  <a:lnTo>
                    <a:pt x="3104" y="12086"/>
                  </a:lnTo>
                  <a:lnTo>
                    <a:pt x="4139" y="12086"/>
                  </a:lnTo>
                  <a:lnTo>
                    <a:pt x="4966" y="11874"/>
                  </a:lnTo>
                  <a:lnTo>
                    <a:pt x="5794" y="11450"/>
                  </a:lnTo>
                  <a:lnTo>
                    <a:pt x="6829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8" y="7845"/>
                  </a:lnTo>
                  <a:lnTo>
                    <a:pt x="9311" y="6573"/>
                  </a:lnTo>
                  <a:lnTo>
                    <a:pt x="9518" y="5513"/>
                  </a:lnTo>
                  <a:lnTo>
                    <a:pt x="9518" y="4241"/>
                  </a:lnTo>
                  <a:lnTo>
                    <a:pt x="9311" y="3181"/>
                  </a:lnTo>
                  <a:lnTo>
                    <a:pt x="9104" y="2121"/>
                  </a:lnTo>
                  <a:lnTo>
                    <a:pt x="8484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93100" y="620125"/>
              <a:ext cx="248300" cy="328650"/>
            </a:xfrm>
            <a:custGeom>
              <a:avLst/>
              <a:gdLst/>
              <a:ahLst/>
              <a:cxnLst/>
              <a:rect l="0" t="0" r="0" b="0"/>
              <a:pathLst>
                <a:path w="9932" h="13146" extrusionOk="0">
                  <a:moveTo>
                    <a:pt x="5793" y="1"/>
                  </a:moveTo>
                  <a:lnTo>
                    <a:pt x="4759" y="425"/>
                  </a:lnTo>
                  <a:lnTo>
                    <a:pt x="3724" y="849"/>
                  </a:lnTo>
                  <a:lnTo>
                    <a:pt x="2897" y="1485"/>
                  </a:lnTo>
                  <a:lnTo>
                    <a:pt x="2069" y="2545"/>
                  </a:lnTo>
                  <a:lnTo>
                    <a:pt x="1242" y="3605"/>
                  </a:lnTo>
                  <a:lnTo>
                    <a:pt x="621" y="4665"/>
                  </a:lnTo>
                  <a:lnTo>
                    <a:pt x="207" y="5937"/>
                  </a:lnTo>
                  <a:lnTo>
                    <a:pt x="0" y="7209"/>
                  </a:lnTo>
                  <a:lnTo>
                    <a:pt x="0" y="8481"/>
                  </a:lnTo>
                  <a:lnTo>
                    <a:pt x="207" y="9541"/>
                  </a:lnTo>
                  <a:lnTo>
                    <a:pt x="414" y="10601"/>
                  </a:lnTo>
                  <a:lnTo>
                    <a:pt x="1035" y="11661"/>
                  </a:lnTo>
                  <a:lnTo>
                    <a:pt x="1655" y="12297"/>
                  </a:lnTo>
                  <a:lnTo>
                    <a:pt x="2483" y="12934"/>
                  </a:lnTo>
                  <a:lnTo>
                    <a:pt x="3310" y="13146"/>
                  </a:lnTo>
                  <a:lnTo>
                    <a:pt x="4345" y="13146"/>
                  </a:lnTo>
                  <a:lnTo>
                    <a:pt x="5173" y="12934"/>
                  </a:lnTo>
                  <a:lnTo>
                    <a:pt x="6207" y="12297"/>
                  </a:lnTo>
                  <a:lnTo>
                    <a:pt x="7035" y="11661"/>
                  </a:lnTo>
                  <a:lnTo>
                    <a:pt x="7862" y="10813"/>
                  </a:lnTo>
                  <a:lnTo>
                    <a:pt x="8690" y="9541"/>
                  </a:lnTo>
                  <a:lnTo>
                    <a:pt x="9310" y="8481"/>
                  </a:lnTo>
                  <a:lnTo>
                    <a:pt x="9724" y="7209"/>
                  </a:lnTo>
                  <a:lnTo>
                    <a:pt x="9931" y="5937"/>
                  </a:lnTo>
                  <a:lnTo>
                    <a:pt x="9931" y="4665"/>
                  </a:lnTo>
                  <a:lnTo>
                    <a:pt x="9931" y="3605"/>
                  </a:lnTo>
                  <a:lnTo>
                    <a:pt x="9517" y="2545"/>
                  </a:lnTo>
                  <a:lnTo>
                    <a:pt x="8897" y="1485"/>
                  </a:lnTo>
                  <a:lnTo>
                    <a:pt x="8276" y="849"/>
                  </a:lnTo>
                  <a:lnTo>
                    <a:pt x="7448" y="425"/>
                  </a:lnTo>
                  <a:lnTo>
                    <a:pt x="6621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62050" y="625425"/>
              <a:ext cx="237950" cy="307450"/>
            </a:xfrm>
            <a:custGeom>
              <a:avLst/>
              <a:gdLst/>
              <a:ahLst/>
              <a:cxnLst/>
              <a:rect l="0" t="0" r="0" b="0"/>
              <a:pathLst>
                <a:path w="9518" h="12298" extrusionOk="0">
                  <a:moveTo>
                    <a:pt x="5587" y="1"/>
                  </a:moveTo>
                  <a:lnTo>
                    <a:pt x="4552" y="213"/>
                  </a:lnTo>
                  <a:lnTo>
                    <a:pt x="3725" y="637"/>
                  </a:lnTo>
                  <a:lnTo>
                    <a:pt x="2897" y="1273"/>
                  </a:lnTo>
                  <a:lnTo>
                    <a:pt x="2070" y="2121"/>
                  </a:lnTo>
                  <a:lnTo>
                    <a:pt x="1242" y="3181"/>
                  </a:lnTo>
                  <a:lnTo>
                    <a:pt x="828" y="4453"/>
                  </a:lnTo>
                  <a:lnTo>
                    <a:pt x="415" y="5513"/>
                  </a:lnTo>
                  <a:lnTo>
                    <a:pt x="208" y="6785"/>
                  </a:lnTo>
                  <a:lnTo>
                    <a:pt x="1" y="7845"/>
                  </a:lnTo>
                  <a:lnTo>
                    <a:pt x="208" y="8905"/>
                  </a:lnTo>
                  <a:lnTo>
                    <a:pt x="621" y="9965"/>
                  </a:lnTo>
                  <a:lnTo>
                    <a:pt x="1035" y="10813"/>
                  </a:lnTo>
                  <a:lnTo>
                    <a:pt x="1656" y="11449"/>
                  </a:lnTo>
                  <a:lnTo>
                    <a:pt x="2484" y="12085"/>
                  </a:lnTo>
                  <a:lnTo>
                    <a:pt x="3311" y="12297"/>
                  </a:lnTo>
                  <a:lnTo>
                    <a:pt x="4139" y="12297"/>
                  </a:lnTo>
                  <a:lnTo>
                    <a:pt x="4966" y="12085"/>
                  </a:lnTo>
                  <a:lnTo>
                    <a:pt x="6001" y="11449"/>
                  </a:lnTo>
                  <a:lnTo>
                    <a:pt x="6828" y="10813"/>
                  </a:lnTo>
                  <a:lnTo>
                    <a:pt x="7656" y="9965"/>
                  </a:lnTo>
                  <a:lnTo>
                    <a:pt x="8277" y="8905"/>
                  </a:lnTo>
                  <a:lnTo>
                    <a:pt x="8897" y="7845"/>
                  </a:lnTo>
                  <a:lnTo>
                    <a:pt x="9311" y="6785"/>
                  </a:lnTo>
                  <a:lnTo>
                    <a:pt x="9518" y="5513"/>
                  </a:lnTo>
                  <a:lnTo>
                    <a:pt x="9518" y="4453"/>
                  </a:lnTo>
                  <a:lnTo>
                    <a:pt x="9311" y="3181"/>
                  </a:lnTo>
                  <a:lnTo>
                    <a:pt x="9104" y="2333"/>
                  </a:lnTo>
                  <a:lnTo>
                    <a:pt x="8690" y="1273"/>
                  </a:lnTo>
                  <a:lnTo>
                    <a:pt x="7863" y="637"/>
                  </a:lnTo>
                  <a:lnTo>
                    <a:pt x="7242" y="213"/>
                  </a:lnTo>
                  <a:lnTo>
                    <a:pt x="6415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93100" y="662525"/>
              <a:ext cx="139675" cy="217350"/>
            </a:xfrm>
            <a:custGeom>
              <a:avLst/>
              <a:gdLst/>
              <a:ahLst/>
              <a:cxnLst/>
              <a:rect l="0" t="0" r="0" b="0"/>
              <a:pathLst>
                <a:path w="5587" h="8694" extrusionOk="0">
                  <a:moveTo>
                    <a:pt x="4759" y="1"/>
                  </a:moveTo>
                  <a:lnTo>
                    <a:pt x="3517" y="213"/>
                  </a:lnTo>
                  <a:lnTo>
                    <a:pt x="2483" y="637"/>
                  </a:lnTo>
                  <a:lnTo>
                    <a:pt x="1448" y="1697"/>
                  </a:lnTo>
                  <a:lnTo>
                    <a:pt x="1035" y="2545"/>
                  </a:lnTo>
                  <a:lnTo>
                    <a:pt x="621" y="3393"/>
                  </a:lnTo>
                  <a:lnTo>
                    <a:pt x="207" y="4241"/>
                  </a:lnTo>
                  <a:lnTo>
                    <a:pt x="0" y="5089"/>
                  </a:lnTo>
                  <a:lnTo>
                    <a:pt x="0" y="5937"/>
                  </a:lnTo>
                  <a:lnTo>
                    <a:pt x="207" y="6785"/>
                  </a:lnTo>
                  <a:lnTo>
                    <a:pt x="414" y="7421"/>
                  </a:lnTo>
                  <a:lnTo>
                    <a:pt x="828" y="8269"/>
                  </a:lnTo>
                  <a:lnTo>
                    <a:pt x="1242" y="8693"/>
                  </a:lnTo>
                  <a:lnTo>
                    <a:pt x="2690" y="6997"/>
                  </a:lnTo>
                  <a:lnTo>
                    <a:pt x="4138" y="4877"/>
                  </a:lnTo>
                  <a:lnTo>
                    <a:pt x="5173" y="2757"/>
                  </a:lnTo>
                  <a:lnTo>
                    <a:pt x="5379" y="1485"/>
                  </a:lnTo>
                  <a:lnTo>
                    <a:pt x="5586" y="425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4125" y="673125"/>
              <a:ext cx="144850" cy="217350"/>
            </a:xfrm>
            <a:custGeom>
              <a:avLst/>
              <a:gdLst/>
              <a:ahLst/>
              <a:cxnLst/>
              <a:rect l="0" t="0" r="0" b="0"/>
              <a:pathLst>
                <a:path w="5794" h="8694" extrusionOk="0">
                  <a:moveTo>
                    <a:pt x="4345" y="1"/>
                  </a:moveTo>
                  <a:lnTo>
                    <a:pt x="4138" y="1061"/>
                  </a:lnTo>
                  <a:lnTo>
                    <a:pt x="3932" y="2333"/>
                  </a:lnTo>
                  <a:lnTo>
                    <a:pt x="2897" y="4453"/>
                  </a:lnTo>
                  <a:lnTo>
                    <a:pt x="1449" y="6573"/>
                  </a:lnTo>
                  <a:lnTo>
                    <a:pt x="1" y="8269"/>
                  </a:lnTo>
                  <a:lnTo>
                    <a:pt x="414" y="8481"/>
                  </a:lnTo>
                  <a:lnTo>
                    <a:pt x="1035" y="8693"/>
                  </a:lnTo>
                  <a:lnTo>
                    <a:pt x="2069" y="8693"/>
                  </a:lnTo>
                  <a:lnTo>
                    <a:pt x="3311" y="8269"/>
                  </a:lnTo>
                  <a:lnTo>
                    <a:pt x="4345" y="7209"/>
                  </a:lnTo>
                  <a:lnTo>
                    <a:pt x="4966" y="6361"/>
                  </a:lnTo>
                  <a:lnTo>
                    <a:pt x="5380" y="5513"/>
                  </a:lnTo>
                  <a:lnTo>
                    <a:pt x="5587" y="4665"/>
                  </a:lnTo>
                  <a:lnTo>
                    <a:pt x="5794" y="3817"/>
                  </a:lnTo>
                  <a:lnTo>
                    <a:pt x="5794" y="2969"/>
                  </a:lnTo>
                  <a:lnTo>
                    <a:pt x="5794" y="2121"/>
                  </a:lnTo>
                  <a:lnTo>
                    <a:pt x="5587" y="1273"/>
                  </a:lnTo>
                  <a:lnTo>
                    <a:pt x="5173" y="637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2043100" y="318000"/>
              <a:ext cx="274150" cy="270350"/>
            </a:xfrm>
            <a:custGeom>
              <a:avLst/>
              <a:gdLst/>
              <a:ahLst/>
              <a:cxnLst/>
              <a:rect l="0" t="0" r="0" b="0"/>
              <a:pathLst>
                <a:path w="10966" h="10814" extrusionOk="0">
                  <a:moveTo>
                    <a:pt x="3310" y="1"/>
                  </a:moveTo>
                  <a:lnTo>
                    <a:pt x="2276" y="213"/>
                  </a:lnTo>
                  <a:lnTo>
                    <a:pt x="1448" y="637"/>
                  </a:lnTo>
                  <a:lnTo>
                    <a:pt x="828" y="1273"/>
                  </a:lnTo>
                  <a:lnTo>
                    <a:pt x="207" y="1909"/>
                  </a:lnTo>
                  <a:lnTo>
                    <a:pt x="0" y="2757"/>
                  </a:lnTo>
                  <a:lnTo>
                    <a:pt x="0" y="3817"/>
                  </a:lnTo>
                  <a:lnTo>
                    <a:pt x="0" y="4877"/>
                  </a:lnTo>
                  <a:lnTo>
                    <a:pt x="414" y="5937"/>
                  </a:lnTo>
                  <a:lnTo>
                    <a:pt x="828" y="6997"/>
                  </a:lnTo>
                  <a:lnTo>
                    <a:pt x="1655" y="7845"/>
                  </a:lnTo>
                  <a:lnTo>
                    <a:pt x="2483" y="8905"/>
                  </a:lnTo>
                  <a:lnTo>
                    <a:pt x="3517" y="9541"/>
                  </a:lnTo>
                  <a:lnTo>
                    <a:pt x="4552" y="10178"/>
                  </a:lnTo>
                  <a:lnTo>
                    <a:pt x="5586" y="10602"/>
                  </a:lnTo>
                  <a:lnTo>
                    <a:pt x="6621" y="10814"/>
                  </a:lnTo>
                  <a:lnTo>
                    <a:pt x="7655" y="10814"/>
                  </a:lnTo>
                  <a:lnTo>
                    <a:pt x="8690" y="10602"/>
                  </a:lnTo>
                  <a:lnTo>
                    <a:pt x="9517" y="10178"/>
                  </a:lnTo>
                  <a:lnTo>
                    <a:pt x="10138" y="9753"/>
                  </a:lnTo>
                  <a:lnTo>
                    <a:pt x="10552" y="8905"/>
                  </a:lnTo>
                  <a:lnTo>
                    <a:pt x="10966" y="8057"/>
                  </a:lnTo>
                  <a:lnTo>
                    <a:pt x="10966" y="7209"/>
                  </a:lnTo>
                  <a:lnTo>
                    <a:pt x="10759" y="6149"/>
                  </a:lnTo>
                  <a:lnTo>
                    <a:pt x="10552" y="5089"/>
                  </a:lnTo>
                  <a:lnTo>
                    <a:pt x="9931" y="4029"/>
                  </a:lnTo>
                  <a:lnTo>
                    <a:pt x="9310" y="2969"/>
                  </a:lnTo>
                  <a:lnTo>
                    <a:pt x="8483" y="2121"/>
                  </a:lnTo>
                  <a:lnTo>
                    <a:pt x="7448" y="1273"/>
                  </a:lnTo>
                  <a:lnTo>
                    <a:pt x="6414" y="849"/>
                  </a:lnTo>
                  <a:lnTo>
                    <a:pt x="5379" y="425"/>
                  </a:lnTo>
                  <a:lnTo>
                    <a:pt x="4345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032750" y="360400"/>
              <a:ext cx="294850" cy="286250"/>
            </a:xfrm>
            <a:custGeom>
              <a:avLst/>
              <a:gdLst/>
              <a:ahLst/>
              <a:cxnLst/>
              <a:rect l="0" t="0" r="0" b="0"/>
              <a:pathLst>
                <a:path w="11794" h="11450" extrusionOk="0">
                  <a:moveTo>
                    <a:pt x="3518" y="1"/>
                  </a:moveTo>
                  <a:lnTo>
                    <a:pt x="2483" y="213"/>
                  </a:lnTo>
                  <a:lnTo>
                    <a:pt x="1656" y="637"/>
                  </a:lnTo>
                  <a:lnTo>
                    <a:pt x="1035" y="1273"/>
                  </a:lnTo>
                  <a:lnTo>
                    <a:pt x="414" y="2121"/>
                  </a:lnTo>
                  <a:lnTo>
                    <a:pt x="207" y="2969"/>
                  </a:lnTo>
                  <a:lnTo>
                    <a:pt x="0" y="4029"/>
                  </a:lnTo>
                  <a:lnTo>
                    <a:pt x="207" y="5089"/>
                  </a:lnTo>
                  <a:lnTo>
                    <a:pt x="621" y="6149"/>
                  </a:lnTo>
                  <a:lnTo>
                    <a:pt x="1035" y="7421"/>
                  </a:lnTo>
                  <a:lnTo>
                    <a:pt x="1862" y="8482"/>
                  </a:lnTo>
                  <a:lnTo>
                    <a:pt x="2690" y="9330"/>
                  </a:lnTo>
                  <a:lnTo>
                    <a:pt x="3724" y="10178"/>
                  </a:lnTo>
                  <a:lnTo>
                    <a:pt x="4966" y="10814"/>
                  </a:lnTo>
                  <a:lnTo>
                    <a:pt x="6000" y="11238"/>
                  </a:lnTo>
                  <a:lnTo>
                    <a:pt x="7035" y="11450"/>
                  </a:lnTo>
                  <a:lnTo>
                    <a:pt x="8276" y="11450"/>
                  </a:lnTo>
                  <a:lnTo>
                    <a:pt x="9311" y="11238"/>
                  </a:lnTo>
                  <a:lnTo>
                    <a:pt x="10138" y="10814"/>
                  </a:lnTo>
                  <a:lnTo>
                    <a:pt x="10759" y="10390"/>
                  </a:lnTo>
                  <a:lnTo>
                    <a:pt x="11380" y="9542"/>
                  </a:lnTo>
                  <a:lnTo>
                    <a:pt x="11587" y="8694"/>
                  </a:lnTo>
                  <a:lnTo>
                    <a:pt x="11793" y="7633"/>
                  </a:lnTo>
                  <a:lnTo>
                    <a:pt x="11587" y="6573"/>
                  </a:lnTo>
                  <a:lnTo>
                    <a:pt x="11173" y="5301"/>
                  </a:lnTo>
                  <a:lnTo>
                    <a:pt x="10759" y="4241"/>
                  </a:lnTo>
                  <a:lnTo>
                    <a:pt x="9931" y="3181"/>
                  </a:lnTo>
                  <a:lnTo>
                    <a:pt x="9104" y="2333"/>
                  </a:lnTo>
                  <a:lnTo>
                    <a:pt x="8069" y="1485"/>
                  </a:lnTo>
                  <a:lnTo>
                    <a:pt x="7035" y="849"/>
                  </a:lnTo>
                  <a:lnTo>
                    <a:pt x="5793" y="425"/>
                  </a:lnTo>
                  <a:lnTo>
                    <a:pt x="4759" y="213"/>
                  </a:lnTo>
                  <a:lnTo>
                    <a:pt x="3518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058600" y="339200"/>
              <a:ext cx="279350" cy="270350"/>
            </a:xfrm>
            <a:custGeom>
              <a:avLst/>
              <a:gdLst/>
              <a:ahLst/>
              <a:cxnLst/>
              <a:rect l="0" t="0" r="0" b="0"/>
              <a:pathLst>
                <a:path w="11174" h="10814" extrusionOk="0">
                  <a:moveTo>
                    <a:pt x="3311" y="1"/>
                  </a:moveTo>
                  <a:lnTo>
                    <a:pt x="2484" y="213"/>
                  </a:lnTo>
                  <a:lnTo>
                    <a:pt x="1656" y="637"/>
                  </a:lnTo>
                  <a:lnTo>
                    <a:pt x="828" y="1061"/>
                  </a:lnTo>
                  <a:lnTo>
                    <a:pt x="415" y="1909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665"/>
                  </a:lnTo>
                  <a:lnTo>
                    <a:pt x="415" y="5725"/>
                  </a:lnTo>
                  <a:lnTo>
                    <a:pt x="1035" y="6785"/>
                  </a:lnTo>
                  <a:lnTo>
                    <a:pt x="1863" y="7845"/>
                  </a:lnTo>
                  <a:lnTo>
                    <a:pt x="2690" y="8693"/>
                  </a:lnTo>
                  <a:lnTo>
                    <a:pt x="3518" y="9542"/>
                  </a:lnTo>
                  <a:lnTo>
                    <a:pt x="4553" y="10178"/>
                  </a:lnTo>
                  <a:lnTo>
                    <a:pt x="5587" y="10602"/>
                  </a:lnTo>
                  <a:lnTo>
                    <a:pt x="6622" y="10814"/>
                  </a:lnTo>
                  <a:lnTo>
                    <a:pt x="7656" y="10814"/>
                  </a:lnTo>
                  <a:lnTo>
                    <a:pt x="8690" y="10602"/>
                  </a:lnTo>
                  <a:lnTo>
                    <a:pt x="9518" y="10178"/>
                  </a:lnTo>
                  <a:lnTo>
                    <a:pt x="10139" y="9542"/>
                  </a:lnTo>
                  <a:lnTo>
                    <a:pt x="10759" y="8905"/>
                  </a:lnTo>
                  <a:lnTo>
                    <a:pt x="10966" y="8057"/>
                  </a:lnTo>
                  <a:lnTo>
                    <a:pt x="11173" y="6997"/>
                  </a:lnTo>
                  <a:lnTo>
                    <a:pt x="10966" y="6149"/>
                  </a:lnTo>
                  <a:lnTo>
                    <a:pt x="10553" y="5089"/>
                  </a:lnTo>
                  <a:lnTo>
                    <a:pt x="10139" y="4029"/>
                  </a:lnTo>
                  <a:lnTo>
                    <a:pt x="9311" y="2969"/>
                  </a:lnTo>
                  <a:lnTo>
                    <a:pt x="8484" y="1909"/>
                  </a:lnTo>
                  <a:lnTo>
                    <a:pt x="7656" y="1273"/>
                  </a:lnTo>
                  <a:lnTo>
                    <a:pt x="6622" y="637"/>
                  </a:lnTo>
                  <a:lnTo>
                    <a:pt x="5587" y="213"/>
                  </a:lnTo>
                  <a:lnTo>
                    <a:pt x="4346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094825" y="371000"/>
              <a:ext cx="206900" cy="201450"/>
            </a:xfrm>
            <a:custGeom>
              <a:avLst/>
              <a:gdLst/>
              <a:ahLst/>
              <a:cxnLst/>
              <a:rect l="0" t="0" r="0" b="0"/>
              <a:pathLst>
                <a:path w="8276" h="8058" extrusionOk="0">
                  <a:moveTo>
                    <a:pt x="2483" y="1"/>
                  </a:moveTo>
                  <a:lnTo>
                    <a:pt x="1862" y="213"/>
                  </a:lnTo>
                  <a:lnTo>
                    <a:pt x="1241" y="425"/>
                  </a:lnTo>
                  <a:lnTo>
                    <a:pt x="621" y="849"/>
                  </a:lnTo>
                  <a:lnTo>
                    <a:pt x="207" y="1485"/>
                  </a:lnTo>
                  <a:lnTo>
                    <a:pt x="0" y="2121"/>
                  </a:lnTo>
                  <a:lnTo>
                    <a:pt x="0" y="2757"/>
                  </a:lnTo>
                  <a:lnTo>
                    <a:pt x="0" y="3605"/>
                  </a:lnTo>
                  <a:lnTo>
                    <a:pt x="414" y="4453"/>
                  </a:lnTo>
                  <a:lnTo>
                    <a:pt x="828" y="5089"/>
                  </a:lnTo>
                  <a:lnTo>
                    <a:pt x="1241" y="5937"/>
                  </a:lnTo>
                  <a:lnTo>
                    <a:pt x="1862" y="6573"/>
                  </a:lnTo>
                  <a:lnTo>
                    <a:pt x="2690" y="7209"/>
                  </a:lnTo>
                  <a:lnTo>
                    <a:pt x="3310" y="7633"/>
                  </a:lnTo>
                  <a:lnTo>
                    <a:pt x="4138" y="7846"/>
                  </a:lnTo>
                  <a:lnTo>
                    <a:pt x="4966" y="8058"/>
                  </a:lnTo>
                  <a:lnTo>
                    <a:pt x="6414" y="8058"/>
                  </a:lnTo>
                  <a:lnTo>
                    <a:pt x="7035" y="7633"/>
                  </a:lnTo>
                  <a:lnTo>
                    <a:pt x="7655" y="7209"/>
                  </a:lnTo>
                  <a:lnTo>
                    <a:pt x="7862" y="6785"/>
                  </a:lnTo>
                  <a:lnTo>
                    <a:pt x="8276" y="6149"/>
                  </a:lnTo>
                  <a:lnTo>
                    <a:pt x="8276" y="5301"/>
                  </a:lnTo>
                  <a:lnTo>
                    <a:pt x="8069" y="4665"/>
                  </a:lnTo>
                  <a:lnTo>
                    <a:pt x="7862" y="3817"/>
                  </a:lnTo>
                  <a:lnTo>
                    <a:pt x="7448" y="2969"/>
                  </a:lnTo>
                  <a:lnTo>
                    <a:pt x="7035" y="2333"/>
                  </a:lnTo>
                  <a:lnTo>
                    <a:pt x="6414" y="1697"/>
                  </a:lnTo>
                  <a:lnTo>
                    <a:pt x="5586" y="1061"/>
                  </a:lnTo>
                  <a:lnTo>
                    <a:pt x="4759" y="637"/>
                  </a:lnTo>
                  <a:lnTo>
                    <a:pt x="4138" y="21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344825" y="111300"/>
              <a:ext cx="315525" cy="185525"/>
            </a:xfrm>
            <a:custGeom>
              <a:avLst/>
              <a:gdLst/>
              <a:ahLst/>
              <a:cxnLst/>
              <a:rect l="0" t="0" r="0" b="0"/>
              <a:pathLst>
                <a:path w="12621" h="7421" extrusionOk="0">
                  <a:moveTo>
                    <a:pt x="5379" y="0"/>
                  </a:moveTo>
                  <a:lnTo>
                    <a:pt x="4138" y="212"/>
                  </a:lnTo>
                  <a:lnTo>
                    <a:pt x="3104" y="424"/>
                  </a:lnTo>
                  <a:lnTo>
                    <a:pt x="2069" y="848"/>
                  </a:lnTo>
                  <a:lnTo>
                    <a:pt x="1241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0" y="3393"/>
                  </a:lnTo>
                  <a:lnTo>
                    <a:pt x="0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448" y="5937"/>
                  </a:lnTo>
                  <a:lnTo>
                    <a:pt x="2483" y="6573"/>
                  </a:lnTo>
                  <a:lnTo>
                    <a:pt x="3517" y="6997"/>
                  </a:lnTo>
                  <a:lnTo>
                    <a:pt x="4759" y="7209"/>
                  </a:lnTo>
                  <a:lnTo>
                    <a:pt x="6000" y="7421"/>
                  </a:lnTo>
                  <a:lnTo>
                    <a:pt x="7241" y="7421"/>
                  </a:lnTo>
                  <a:lnTo>
                    <a:pt x="8276" y="7209"/>
                  </a:lnTo>
                  <a:lnTo>
                    <a:pt x="9517" y="6997"/>
                  </a:lnTo>
                  <a:lnTo>
                    <a:pt x="10345" y="6573"/>
                  </a:lnTo>
                  <a:lnTo>
                    <a:pt x="11379" y="6149"/>
                  </a:lnTo>
                  <a:lnTo>
                    <a:pt x="12000" y="5513"/>
                  </a:lnTo>
                  <a:lnTo>
                    <a:pt x="12414" y="4877"/>
                  </a:lnTo>
                  <a:lnTo>
                    <a:pt x="12621" y="4029"/>
                  </a:lnTo>
                  <a:lnTo>
                    <a:pt x="12621" y="3393"/>
                  </a:lnTo>
                  <a:lnTo>
                    <a:pt x="12207" y="2756"/>
                  </a:lnTo>
                  <a:lnTo>
                    <a:pt x="11793" y="1908"/>
                  </a:lnTo>
                  <a:lnTo>
                    <a:pt x="10966" y="1484"/>
                  </a:lnTo>
                  <a:lnTo>
                    <a:pt x="10138" y="848"/>
                  </a:lnTo>
                  <a:lnTo>
                    <a:pt x="9104" y="424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365500" y="137800"/>
              <a:ext cx="336225" cy="196125"/>
            </a:xfrm>
            <a:custGeom>
              <a:avLst/>
              <a:gdLst/>
              <a:ahLst/>
              <a:cxnLst/>
              <a:rect l="0" t="0" r="0" b="0"/>
              <a:pathLst>
                <a:path w="13449" h="7845" extrusionOk="0">
                  <a:moveTo>
                    <a:pt x="5794" y="0"/>
                  </a:moveTo>
                  <a:lnTo>
                    <a:pt x="4552" y="212"/>
                  </a:lnTo>
                  <a:lnTo>
                    <a:pt x="3311" y="424"/>
                  </a:lnTo>
                  <a:lnTo>
                    <a:pt x="2277" y="848"/>
                  </a:lnTo>
                  <a:lnTo>
                    <a:pt x="1449" y="1484"/>
                  </a:lnTo>
                  <a:lnTo>
                    <a:pt x="621" y="2121"/>
                  </a:lnTo>
                  <a:lnTo>
                    <a:pt x="208" y="2757"/>
                  </a:lnTo>
                  <a:lnTo>
                    <a:pt x="1" y="3605"/>
                  </a:lnTo>
                  <a:lnTo>
                    <a:pt x="208" y="4241"/>
                  </a:lnTo>
                  <a:lnTo>
                    <a:pt x="414" y="5089"/>
                  </a:lnTo>
                  <a:lnTo>
                    <a:pt x="1035" y="5725"/>
                  </a:lnTo>
                  <a:lnTo>
                    <a:pt x="1656" y="6361"/>
                  </a:lnTo>
                  <a:lnTo>
                    <a:pt x="2690" y="6997"/>
                  </a:lnTo>
                  <a:lnTo>
                    <a:pt x="3725" y="7421"/>
                  </a:lnTo>
                  <a:lnTo>
                    <a:pt x="5173" y="7633"/>
                  </a:lnTo>
                  <a:lnTo>
                    <a:pt x="6414" y="7845"/>
                  </a:lnTo>
                  <a:lnTo>
                    <a:pt x="7656" y="7845"/>
                  </a:lnTo>
                  <a:lnTo>
                    <a:pt x="8897" y="7633"/>
                  </a:lnTo>
                  <a:lnTo>
                    <a:pt x="10139" y="7421"/>
                  </a:lnTo>
                  <a:lnTo>
                    <a:pt x="11173" y="6997"/>
                  </a:lnTo>
                  <a:lnTo>
                    <a:pt x="12001" y="6361"/>
                  </a:lnTo>
                  <a:lnTo>
                    <a:pt x="12828" y="5725"/>
                  </a:lnTo>
                  <a:lnTo>
                    <a:pt x="13242" y="5089"/>
                  </a:lnTo>
                  <a:lnTo>
                    <a:pt x="13449" y="4241"/>
                  </a:lnTo>
                  <a:lnTo>
                    <a:pt x="13242" y="3605"/>
                  </a:lnTo>
                  <a:lnTo>
                    <a:pt x="13035" y="2757"/>
                  </a:lnTo>
                  <a:lnTo>
                    <a:pt x="12414" y="2121"/>
                  </a:lnTo>
                  <a:lnTo>
                    <a:pt x="11794" y="1484"/>
                  </a:lnTo>
                  <a:lnTo>
                    <a:pt x="10759" y="848"/>
                  </a:lnTo>
                  <a:lnTo>
                    <a:pt x="9725" y="424"/>
                  </a:lnTo>
                  <a:lnTo>
                    <a:pt x="8277" y="212"/>
                  </a:lnTo>
                  <a:lnTo>
                    <a:pt x="7035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370675" y="116600"/>
              <a:ext cx="315550" cy="180225"/>
            </a:xfrm>
            <a:custGeom>
              <a:avLst/>
              <a:gdLst/>
              <a:ahLst/>
              <a:cxnLst/>
              <a:rect l="0" t="0" r="0" b="0"/>
              <a:pathLst>
                <a:path w="12622" h="7209" extrusionOk="0">
                  <a:moveTo>
                    <a:pt x="4345" y="0"/>
                  </a:moveTo>
                  <a:lnTo>
                    <a:pt x="3104" y="424"/>
                  </a:lnTo>
                  <a:lnTo>
                    <a:pt x="2070" y="636"/>
                  </a:lnTo>
                  <a:lnTo>
                    <a:pt x="1242" y="1272"/>
                  </a:lnTo>
                  <a:lnTo>
                    <a:pt x="621" y="1908"/>
                  </a:lnTo>
                  <a:lnTo>
                    <a:pt x="207" y="2544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414" y="4665"/>
                  </a:lnTo>
                  <a:lnTo>
                    <a:pt x="828" y="5301"/>
                  </a:lnTo>
                  <a:lnTo>
                    <a:pt x="1656" y="5937"/>
                  </a:lnTo>
                  <a:lnTo>
                    <a:pt x="2483" y="6361"/>
                  </a:lnTo>
                  <a:lnTo>
                    <a:pt x="3518" y="6785"/>
                  </a:lnTo>
                  <a:lnTo>
                    <a:pt x="4759" y="7209"/>
                  </a:lnTo>
                  <a:lnTo>
                    <a:pt x="8276" y="7209"/>
                  </a:lnTo>
                  <a:lnTo>
                    <a:pt x="9518" y="6785"/>
                  </a:lnTo>
                  <a:lnTo>
                    <a:pt x="10552" y="6573"/>
                  </a:lnTo>
                  <a:lnTo>
                    <a:pt x="11380" y="5937"/>
                  </a:lnTo>
                  <a:lnTo>
                    <a:pt x="12001" y="5301"/>
                  </a:lnTo>
                  <a:lnTo>
                    <a:pt x="12414" y="4665"/>
                  </a:lnTo>
                  <a:lnTo>
                    <a:pt x="12621" y="4029"/>
                  </a:lnTo>
                  <a:lnTo>
                    <a:pt x="12621" y="3181"/>
                  </a:lnTo>
                  <a:lnTo>
                    <a:pt x="12207" y="2544"/>
                  </a:lnTo>
                  <a:lnTo>
                    <a:pt x="11794" y="1908"/>
                  </a:lnTo>
                  <a:lnTo>
                    <a:pt x="10966" y="1272"/>
                  </a:lnTo>
                  <a:lnTo>
                    <a:pt x="10139" y="848"/>
                  </a:lnTo>
                  <a:lnTo>
                    <a:pt x="9104" y="424"/>
                  </a:lnTo>
                  <a:lnTo>
                    <a:pt x="7863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412050" y="137800"/>
              <a:ext cx="232800" cy="137825"/>
            </a:xfrm>
            <a:custGeom>
              <a:avLst/>
              <a:gdLst/>
              <a:ahLst/>
              <a:cxnLst/>
              <a:rect l="0" t="0" r="0" b="0"/>
              <a:pathLst>
                <a:path w="9312" h="5513" extrusionOk="0">
                  <a:moveTo>
                    <a:pt x="4966" y="0"/>
                  </a:moveTo>
                  <a:lnTo>
                    <a:pt x="3104" y="212"/>
                  </a:lnTo>
                  <a:lnTo>
                    <a:pt x="1656" y="636"/>
                  </a:lnTo>
                  <a:lnTo>
                    <a:pt x="828" y="1060"/>
                  </a:lnTo>
                  <a:lnTo>
                    <a:pt x="415" y="1484"/>
                  </a:lnTo>
                  <a:lnTo>
                    <a:pt x="1" y="1908"/>
                  </a:lnTo>
                  <a:lnTo>
                    <a:pt x="1" y="2545"/>
                  </a:lnTo>
                  <a:lnTo>
                    <a:pt x="1" y="2969"/>
                  </a:lnTo>
                  <a:lnTo>
                    <a:pt x="208" y="3605"/>
                  </a:lnTo>
                  <a:lnTo>
                    <a:pt x="621" y="4029"/>
                  </a:lnTo>
                  <a:lnTo>
                    <a:pt x="1035" y="4453"/>
                  </a:lnTo>
                  <a:lnTo>
                    <a:pt x="1863" y="4877"/>
                  </a:lnTo>
                  <a:lnTo>
                    <a:pt x="2690" y="5089"/>
                  </a:lnTo>
                  <a:lnTo>
                    <a:pt x="4346" y="5513"/>
                  </a:lnTo>
                  <a:lnTo>
                    <a:pt x="6208" y="5301"/>
                  </a:lnTo>
                  <a:lnTo>
                    <a:pt x="7863" y="4877"/>
                  </a:lnTo>
                  <a:lnTo>
                    <a:pt x="8484" y="4453"/>
                  </a:lnTo>
                  <a:lnTo>
                    <a:pt x="8897" y="4029"/>
                  </a:lnTo>
                  <a:lnTo>
                    <a:pt x="9311" y="3605"/>
                  </a:lnTo>
                  <a:lnTo>
                    <a:pt x="9311" y="2969"/>
                  </a:lnTo>
                  <a:lnTo>
                    <a:pt x="9311" y="2545"/>
                  </a:lnTo>
                  <a:lnTo>
                    <a:pt x="9104" y="1908"/>
                  </a:lnTo>
                  <a:lnTo>
                    <a:pt x="8690" y="1484"/>
                  </a:lnTo>
                  <a:lnTo>
                    <a:pt x="8277" y="1060"/>
                  </a:lnTo>
                  <a:lnTo>
                    <a:pt x="7449" y="636"/>
                  </a:lnTo>
                  <a:lnTo>
                    <a:pt x="6621" y="424"/>
                  </a:lnTo>
                  <a:lnTo>
                    <a:pt x="4966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313775" y="2273850"/>
              <a:ext cx="315550" cy="190825"/>
            </a:xfrm>
            <a:custGeom>
              <a:avLst/>
              <a:gdLst/>
              <a:ahLst/>
              <a:cxnLst/>
              <a:rect l="0" t="0" r="0" b="0"/>
              <a:pathLst>
                <a:path w="12622" h="7633" extrusionOk="0">
                  <a:moveTo>
                    <a:pt x="4346" y="0"/>
                  </a:moveTo>
                  <a:lnTo>
                    <a:pt x="3104" y="212"/>
                  </a:lnTo>
                  <a:lnTo>
                    <a:pt x="2070" y="424"/>
                  </a:lnTo>
                  <a:lnTo>
                    <a:pt x="1242" y="848"/>
                  </a:lnTo>
                  <a:lnTo>
                    <a:pt x="621" y="1484"/>
                  </a:lnTo>
                  <a:lnTo>
                    <a:pt x="208" y="2120"/>
                  </a:lnTo>
                  <a:lnTo>
                    <a:pt x="1" y="2756"/>
                  </a:lnTo>
                  <a:lnTo>
                    <a:pt x="208" y="3392"/>
                  </a:lnTo>
                  <a:lnTo>
                    <a:pt x="415" y="4240"/>
                  </a:lnTo>
                  <a:lnTo>
                    <a:pt x="828" y="4876"/>
                  </a:lnTo>
                  <a:lnTo>
                    <a:pt x="1656" y="5724"/>
                  </a:lnTo>
                  <a:lnTo>
                    <a:pt x="2483" y="6148"/>
                  </a:lnTo>
                  <a:lnTo>
                    <a:pt x="3518" y="6785"/>
                  </a:lnTo>
                  <a:lnTo>
                    <a:pt x="4552" y="7209"/>
                  </a:lnTo>
                  <a:lnTo>
                    <a:pt x="5794" y="7421"/>
                  </a:lnTo>
                  <a:lnTo>
                    <a:pt x="7035" y="7633"/>
                  </a:lnTo>
                  <a:lnTo>
                    <a:pt x="8277" y="7633"/>
                  </a:lnTo>
                  <a:lnTo>
                    <a:pt x="9518" y="7421"/>
                  </a:lnTo>
                  <a:lnTo>
                    <a:pt x="10346" y="6997"/>
                  </a:lnTo>
                  <a:lnTo>
                    <a:pt x="11173" y="6573"/>
                  </a:lnTo>
                  <a:lnTo>
                    <a:pt x="11794" y="6148"/>
                  </a:lnTo>
                  <a:lnTo>
                    <a:pt x="12415" y="5512"/>
                  </a:lnTo>
                  <a:lnTo>
                    <a:pt x="12621" y="4876"/>
                  </a:lnTo>
                  <a:lnTo>
                    <a:pt x="12415" y="4028"/>
                  </a:lnTo>
                  <a:lnTo>
                    <a:pt x="12208" y="3392"/>
                  </a:lnTo>
                  <a:lnTo>
                    <a:pt x="11587" y="2544"/>
                  </a:lnTo>
                  <a:lnTo>
                    <a:pt x="10966" y="1908"/>
                  </a:lnTo>
                  <a:lnTo>
                    <a:pt x="10139" y="1272"/>
                  </a:lnTo>
                  <a:lnTo>
                    <a:pt x="9104" y="848"/>
                  </a:lnTo>
                  <a:lnTo>
                    <a:pt x="7863" y="424"/>
                  </a:lnTo>
                  <a:lnTo>
                    <a:pt x="6828" y="212"/>
                  </a:lnTo>
                  <a:lnTo>
                    <a:pt x="5587" y="0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344825" y="2242025"/>
              <a:ext cx="331050" cy="201450"/>
            </a:xfrm>
            <a:custGeom>
              <a:avLst/>
              <a:gdLst/>
              <a:ahLst/>
              <a:cxnLst/>
              <a:rect l="0" t="0" r="0" b="0"/>
              <a:pathLst>
                <a:path w="13242" h="8058" extrusionOk="0">
                  <a:moveTo>
                    <a:pt x="4552" y="1"/>
                  </a:moveTo>
                  <a:lnTo>
                    <a:pt x="3310" y="213"/>
                  </a:lnTo>
                  <a:lnTo>
                    <a:pt x="2276" y="637"/>
                  </a:lnTo>
                  <a:lnTo>
                    <a:pt x="1241" y="1061"/>
                  </a:lnTo>
                  <a:lnTo>
                    <a:pt x="621" y="1485"/>
                  </a:lnTo>
                  <a:lnTo>
                    <a:pt x="207" y="2121"/>
                  </a:lnTo>
                  <a:lnTo>
                    <a:pt x="0" y="2969"/>
                  </a:lnTo>
                  <a:lnTo>
                    <a:pt x="0" y="3817"/>
                  </a:lnTo>
                  <a:lnTo>
                    <a:pt x="207" y="4453"/>
                  </a:lnTo>
                  <a:lnTo>
                    <a:pt x="828" y="5301"/>
                  </a:lnTo>
                  <a:lnTo>
                    <a:pt x="1655" y="6149"/>
                  </a:lnTo>
                  <a:lnTo>
                    <a:pt x="2483" y="6785"/>
                  </a:lnTo>
                  <a:lnTo>
                    <a:pt x="3724" y="7209"/>
                  </a:lnTo>
                  <a:lnTo>
                    <a:pt x="4759" y="7633"/>
                  </a:lnTo>
                  <a:lnTo>
                    <a:pt x="6000" y="7846"/>
                  </a:lnTo>
                  <a:lnTo>
                    <a:pt x="7448" y="8058"/>
                  </a:lnTo>
                  <a:lnTo>
                    <a:pt x="8690" y="8058"/>
                  </a:lnTo>
                  <a:lnTo>
                    <a:pt x="9931" y="7846"/>
                  </a:lnTo>
                  <a:lnTo>
                    <a:pt x="10966" y="7633"/>
                  </a:lnTo>
                  <a:lnTo>
                    <a:pt x="11793" y="7209"/>
                  </a:lnTo>
                  <a:lnTo>
                    <a:pt x="12414" y="6573"/>
                  </a:lnTo>
                  <a:lnTo>
                    <a:pt x="13035" y="5937"/>
                  </a:lnTo>
                  <a:lnTo>
                    <a:pt x="13241" y="5301"/>
                  </a:lnTo>
                  <a:lnTo>
                    <a:pt x="13035" y="4453"/>
                  </a:lnTo>
                  <a:lnTo>
                    <a:pt x="12828" y="3605"/>
                  </a:lnTo>
                  <a:lnTo>
                    <a:pt x="12207" y="2757"/>
                  </a:lnTo>
                  <a:lnTo>
                    <a:pt x="11586" y="2121"/>
                  </a:lnTo>
                  <a:lnTo>
                    <a:pt x="10552" y="1485"/>
                  </a:lnTo>
                  <a:lnTo>
                    <a:pt x="9517" y="849"/>
                  </a:lnTo>
                  <a:lnTo>
                    <a:pt x="8276" y="425"/>
                  </a:lnTo>
                  <a:lnTo>
                    <a:pt x="7035" y="213"/>
                  </a:lnTo>
                  <a:lnTo>
                    <a:pt x="5793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344825" y="2279150"/>
              <a:ext cx="310350" cy="185525"/>
            </a:xfrm>
            <a:custGeom>
              <a:avLst/>
              <a:gdLst/>
              <a:ahLst/>
              <a:cxnLst/>
              <a:rect l="0" t="0" r="0" b="0"/>
              <a:pathLst>
                <a:path w="12414" h="7421" extrusionOk="0">
                  <a:moveTo>
                    <a:pt x="2897" y="0"/>
                  </a:moveTo>
                  <a:lnTo>
                    <a:pt x="2069" y="424"/>
                  </a:lnTo>
                  <a:lnTo>
                    <a:pt x="1241" y="848"/>
                  </a:lnTo>
                  <a:lnTo>
                    <a:pt x="621" y="1272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0" y="3392"/>
                  </a:lnTo>
                  <a:lnTo>
                    <a:pt x="207" y="4028"/>
                  </a:lnTo>
                  <a:lnTo>
                    <a:pt x="828" y="4876"/>
                  </a:lnTo>
                  <a:lnTo>
                    <a:pt x="1448" y="5512"/>
                  </a:lnTo>
                  <a:lnTo>
                    <a:pt x="2276" y="6148"/>
                  </a:lnTo>
                  <a:lnTo>
                    <a:pt x="3310" y="6573"/>
                  </a:lnTo>
                  <a:lnTo>
                    <a:pt x="4552" y="6997"/>
                  </a:lnTo>
                  <a:lnTo>
                    <a:pt x="5586" y="7421"/>
                  </a:lnTo>
                  <a:lnTo>
                    <a:pt x="8069" y="7421"/>
                  </a:lnTo>
                  <a:lnTo>
                    <a:pt x="9310" y="7209"/>
                  </a:lnTo>
                  <a:lnTo>
                    <a:pt x="10345" y="6997"/>
                  </a:lnTo>
                  <a:lnTo>
                    <a:pt x="11173" y="6573"/>
                  </a:lnTo>
                  <a:lnTo>
                    <a:pt x="11793" y="6148"/>
                  </a:lnTo>
                  <a:lnTo>
                    <a:pt x="12207" y="5512"/>
                  </a:lnTo>
                  <a:lnTo>
                    <a:pt x="12414" y="4664"/>
                  </a:lnTo>
                  <a:lnTo>
                    <a:pt x="12207" y="4028"/>
                  </a:lnTo>
                  <a:lnTo>
                    <a:pt x="12000" y="3180"/>
                  </a:lnTo>
                  <a:lnTo>
                    <a:pt x="11586" y="2544"/>
                  </a:lnTo>
                  <a:lnTo>
                    <a:pt x="10759" y="1908"/>
                  </a:lnTo>
                  <a:lnTo>
                    <a:pt x="9931" y="1272"/>
                  </a:lnTo>
                  <a:lnTo>
                    <a:pt x="8897" y="636"/>
                  </a:lnTo>
                  <a:lnTo>
                    <a:pt x="7862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381025" y="2342750"/>
              <a:ext cx="232775" cy="100725"/>
            </a:xfrm>
            <a:custGeom>
              <a:avLst/>
              <a:gdLst/>
              <a:ahLst/>
              <a:cxnLst/>
              <a:rect l="0" t="0" r="0" b="0"/>
              <a:pathLst>
                <a:path w="9311" h="4029" extrusionOk="0">
                  <a:moveTo>
                    <a:pt x="3518" y="0"/>
                  </a:moveTo>
                  <a:lnTo>
                    <a:pt x="2483" y="212"/>
                  </a:lnTo>
                  <a:lnTo>
                    <a:pt x="1242" y="424"/>
                  </a:lnTo>
                  <a:lnTo>
                    <a:pt x="0" y="848"/>
                  </a:lnTo>
                  <a:lnTo>
                    <a:pt x="207" y="1484"/>
                  </a:lnTo>
                  <a:lnTo>
                    <a:pt x="621" y="2120"/>
                  </a:lnTo>
                  <a:lnTo>
                    <a:pt x="1242" y="2544"/>
                  </a:lnTo>
                  <a:lnTo>
                    <a:pt x="2690" y="3392"/>
                  </a:lnTo>
                  <a:lnTo>
                    <a:pt x="4345" y="3817"/>
                  </a:lnTo>
                  <a:lnTo>
                    <a:pt x="6207" y="4029"/>
                  </a:lnTo>
                  <a:lnTo>
                    <a:pt x="7449" y="3604"/>
                  </a:lnTo>
                  <a:lnTo>
                    <a:pt x="8483" y="3180"/>
                  </a:lnTo>
                  <a:lnTo>
                    <a:pt x="9104" y="2332"/>
                  </a:lnTo>
                  <a:lnTo>
                    <a:pt x="9311" y="1908"/>
                  </a:lnTo>
                  <a:lnTo>
                    <a:pt x="9311" y="1484"/>
                  </a:lnTo>
                  <a:lnTo>
                    <a:pt x="7035" y="636"/>
                  </a:lnTo>
                  <a:lnTo>
                    <a:pt x="4759" y="212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381025" y="2300350"/>
              <a:ext cx="232775" cy="79525"/>
            </a:xfrm>
            <a:custGeom>
              <a:avLst/>
              <a:gdLst/>
              <a:ahLst/>
              <a:cxnLst/>
              <a:rect l="0" t="0" r="0" b="0"/>
              <a:pathLst>
                <a:path w="9311" h="3181" extrusionOk="0">
                  <a:moveTo>
                    <a:pt x="3104" y="0"/>
                  </a:moveTo>
                  <a:lnTo>
                    <a:pt x="1862" y="212"/>
                  </a:lnTo>
                  <a:lnTo>
                    <a:pt x="828" y="848"/>
                  </a:lnTo>
                  <a:lnTo>
                    <a:pt x="207" y="1484"/>
                  </a:lnTo>
                  <a:lnTo>
                    <a:pt x="0" y="1908"/>
                  </a:lnTo>
                  <a:lnTo>
                    <a:pt x="0" y="2544"/>
                  </a:lnTo>
                  <a:lnTo>
                    <a:pt x="1242" y="2120"/>
                  </a:lnTo>
                  <a:lnTo>
                    <a:pt x="2483" y="1908"/>
                  </a:lnTo>
                  <a:lnTo>
                    <a:pt x="3518" y="1696"/>
                  </a:lnTo>
                  <a:lnTo>
                    <a:pt x="4759" y="1908"/>
                  </a:lnTo>
                  <a:lnTo>
                    <a:pt x="7035" y="2332"/>
                  </a:lnTo>
                  <a:lnTo>
                    <a:pt x="9311" y="3180"/>
                  </a:lnTo>
                  <a:lnTo>
                    <a:pt x="9104" y="2544"/>
                  </a:lnTo>
                  <a:lnTo>
                    <a:pt x="8690" y="1908"/>
                  </a:lnTo>
                  <a:lnTo>
                    <a:pt x="8069" y="1484"/>
                  </a:lnTo>
                  <a:lnTo>
                    <a:pt x="6828" y="636"/>
                  </a:lnTo>
                  <a:lnTo>
                    <a:pt x="4966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425850" y="17014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966" y="1"/>
                  </a:moveTo>
                  <a:lnTo>
                    <a:pt x="4345" y="213"/>
                  </a:lnTo>
                  <a:lnTo>
                    <a:pt x="3518" y="637"/>
                  </a:lnTo>
                  <a:lnTo>
                    <a:pt x="2276" y="1697"/>
                  </a:lnTo>
                  <a:lnTo>
                    <a:pt x="1035" y="3181"/>
                  </a:lnTo>
                  <a:lnTo>
                    <a:pt x="207" y="5089"/>
                  </a:lnTo>
                  <a:lnTo>
                    <a:pt x="0" y="5937"/>
                  </a:lnTo>
                  <a:lnTo>
                    <a:pt x="0" y="6785"/>
                  </a:lnTo>
                  <a:lnTo>
                    <a:pt x="0" y="7633"/>
                  </a:lnTo>
                  <a:lnTo>
                    <a:pt x="207" y="8269"/>
                  </a:lnTo>
                  <a:lnTo>
                    <a:pt x="621" y="8693"/>
                  </a:lnTo>
                  <a:lnTo>
                    <a:pt x="1035" y="8905"/>
                  </a:lnTo>
                  <a:lnTo>
                    <a:pt x="1656" y="9117"/>
                  </a:lnTo>
                  <a:lnTo>
                    <a:pt x="2897" y="9117"/>
                  </a:lnTo>
                  <a:lnTo>
                    <a:pt x="3518" y="8693"/>
                  </a:lnTo>
                  <a:lnTo>
                    <a:pt x="4966" y="7633"/>
                  </a:lnTo>
                  <a:lnTo>
                    <a:pt x="6000" y="5937"/>
                  </a:lnTo>
                  <a:lnTo>
                    <a:pt x="6828" y="4241"/>
                  </a:lnTo>
                  <a:lnTo>
                    <a:pt x="7035" y="3181"/>
                  </a:lnTo>
                  <a:lnTo>
                    <a:pt x="7035" y="2545"/>
                  </a:lnTo>
                  <a:lnTo>
                    <a:pt x="7035" y="1697"/>
                  </a:lnTo>
                  <a:lnTo>
                    <a:pt x="6828" y="1061"/>
                  </a:lnTo>
                  <a:lnTo>
                    <a:pt x="6621" y="637"/>
                  </a:lnTo>
                  <a:lnTo>
                    <a:pt x="6207" y="213"/>
                  </a:lnTo>
                  <a:lnTo>
                    <a:pt x="5587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2415500" y="1659000"/>
              <a:ext cx="186225" cy="243850"/>
            </a:xfrm>
            <a:custGeom>
              <a:avLst/>
              <a:gdLst/>
              <a:ahLst/>
              <a:cxnLst/>
              <a:rect l="0" t="0" r="0" b="0"/>
              <a:pathLst>
                <a:path w="7449" h="9754" extrusionOk="0">
                  <a:moveTo>
                    <a:pt x="5173" y="0"/>
                  </a:moveTo>
                  <a:lnTo>
                    <a:pt x="4346" y="212"/>
                  </a:lnTo>
                  <a:lnTo>
                    <a:pt x="3725" y="636"/>
                  </a:lnTo>
                  <a:lnTo>
                    <a:pt x="2277" y="1697"/>
                  </a:lnTo>
                  <a:lnTo>
                    <a:pt x="1035" y="3393"/>
                  </a:lnTo>
                  <a:lnTo>
                    <a:pt x="621" y="4453"/>
                  </a:lnTo>
                  <a:lnTo>
                    <a:pt x="208" y="5301"/>
                  </a:lnTo>
                  <a:lnTo>
                    <a:pt x="1" y="6361"/>
                  </a:lnTo>
                  <a:lnTo>
                    <a:pt x="1" y="7209"/>
                  </a:lnTo>
                  <a:lnTo>
                    <a:pt x="1" y="8057"/>
                  </a:lnTo>
                  <a:lnTo>
                    <a:pt x="208" y="8693"/>
                  </a:lnTo>
                  <a:lnTo>
                    <a:pt x="621" y="9117"/>
                  </a:lnTo>
                  <a:lnTo>
                    <a:pt x="1035" y="9541"/>
                  </a:lnTo>
                  <a:lnTo>
                    <a:pt x="1656" y="9753"/>
                  </a:lnTo>
                  <a:lnTo>
                    <a:pt x="2277" y="9753"/>
                  </a:lnTo>
                  <a:lnTo>
                    <a:pt x="3104" y="9541"/>
                  </a:lnTo>
                  <a:lnTo>
                    <a:pt x="3725" y="9117"/>
                  </a:lnTo>
                  <a:lnTo>
                    <a:pt x="5173" y="8057"/>
                  </a:lnTo>
                  <a:lnTo>
                    <a:pt x="6414" y="6361"/>
                  </a:lnTo>
                  <a:lnTo>
                    <a:pt x="6828" y="5513"/>
                  </a:lnTo>
                  <a:lnTo>
                    <a:pt x="7242" y="4453"/>
                  </a:lnTo>
                  <a:lnTo>
                    <a:pt x="7449" y="3393"/>
                  </a:lnTo>
                  <a:lnTo>
                    <a:pt x="7449" y="2545"/>
                  </a:lnTo>
                  <a:lnTo>
                    <a:pt x="7449" y="1909"/>
                  </a:lnTo>
                  <a:lnTo>
                    <a:pt x="7242" y="1060"/>
                  </a:lnTo>
                  <a:lnTo>
                    <a:pt x="6828" y="636"/>
                  </a:lnTo>
                  <a:lnTo>
                    <a:pt x="6414" y="212"/>
                  </a:lnTo>
                  <a:lnTo>
                    <a:pt x="5794" y="0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436200" y="1685500"/>
              <a:ext cx="175875" cy="227950"/>
            </a:xfrm>
            <a:custGeom>
              <a:avLst/>
              <a:gdLst/>
              <a:ahLst/>
              <a:cxnLst/>
              <a:rect l="0" t="0" r="0" b="0"/>
              <a:pathLst>
                <a:path w="7035" h="9118" extrusionOk="0">
                  <a:moveTo>
                    <a:pt x="4138" y="0"/>
                  </a:moveTo>
                  <a:lnTo>
                    <a:pt x="3518" y="425"/>
                  </a:lnTo>
                  <a:lnTo>
                    <a:pt x="2276" y="1485"/>
                  </a:lnTo>
                  <a:lnTo>
                    <a:pt x="1035" y="3181"/>
                  </a:lnTo>
                  <a:lnTo>
                    <a:pt x="207" y="4877"/>
                  </a:lnTo>
                  <a:lnTo>
                    <a:pt x="0" y="5937"/>
                  </a:lnTo>
                  <a:lnTo>
                    <a:pt x="0" y="6573"/>
                  </a:lnTo>
                  <a:lnTo>
                    <a:pt x="0" y="7421"/>
                  </a:lnTo>
                  <a:lnTo>
                    <a:pt x="207" y="8057"/>
                  </a:lnTo>
                  <a:lnTo>
                    <a:pt x="621" y="8481"/>
                  </a:lnTo>
                  <a:lnTo>
                    <a:pt x="1035" y="8905"/>
                  </a:lnTo>
                  <a:lnTo>
                    <a:pt x="1655" y="9117"/>
                  </a:lnTo>
                  <a:lnTo>
                    <a:pt x="2276" y="9117"/>
                  </a:lnTo>
                  <a:lnTo>
                    <a:pt x="2897" y="8905"/>
                  </a:lnTo>
                  <a:lnTo>
                    <a:pt x="3518" y="8481"/>
                  </a:lnTo>
                  <a:lnTo>
                    <a:pt x="4966" y="7421"/>
                  </a:lnTo>
                  <a:lnTo>
                    <a:pt x="6000" y="5937"/>
                  </a:lnTo>
                  <a:lnTo>
                    <a:pt x="6828" y="4029"/>
                  </a:lnTo>
                  <a:lnTo>
                    <a:pt x="7035" y="3181"/>
                  </a:lnTo>
                  <a:lnTo>
                    <a:pt x="7035" y="2333"/>
                  </a:lnTo>
                  <a:lnTo>
                    <a:pt x="7035" y="1485"/>
                  </a:lnTo>
                  <a:lnTo>
                    <a:pt x="6828" y="1061"/>
                  </a:lnTo>
                  <a:lnTo>
                    <a:pt x="6621" y="425"/>
                  </a:lnTo>
                  <a:lnTo>
                    <a:pt x="6000" y="213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456875" y="1712000"/>
              <a:ext cx="134525" cy="169650"/>
            </a:xfrm>
            <a:custGeom>
              <a:avLst/>
              <a:gdLst/>
              <a:ahLst/>
              <a:cxnLst/>
              <a:rect l="0" t="0" r="0" b="0"/>
              <a:pathLst>
                <a:path w="5381" h="6786" extrusionOk="0">
                  <a:moveTo>
                    <a:pt x="3725" y="1"/>
                  </a:moveTo>
                  <a:lnTo>
                    <a:pt x="2691" y="425"/>
                  </a:lnTo>
                  <a:lnTo>
                    <a:pt x="1656" y="1273"/>
                  </a:lnTo>
                  <a:lnTo>
                    <a:pt x="828" y="2333"/>
                  </a:lnTo>
                  <a:lnTo>
                    <a:pt x="208" y="3817"/>
                  </a:lnTo>
                  <a:lnTo>
                    <a:pt x="1" y="5089"/>
                  </a:lnTo>
                  <a:lnTo>
                    <a:pt x="208" y="6149"/>
                  </a:lnTo>
                  <a:lnTo>
                    <a:pt x="622" y="6361"/>
                  </a:lnTo>
                  <a:lnTo>
                    <a:pt x="828" y="6785"/>
                  </a:lnTo>
                  <a:lnTo>
                    <a:pt x="1656" y="6785"/>
                  </a:lnTo>
                  <a:lnTo>
                    <a:pt x="2691" y="6361"/>
                  </a:lnTo>
                  <a:lnTo>
                    <a:pt x="3725" y="5725"/>
                  </a:lnTo>
                  <a:lnTo>
                    <a:pt x="4553" y="4453"/>
                  </a:lnTo>
                  <a:lnTo>
                    <a:pt x="5173" y="3181"/>
                  </a:lnTo>
                  <a:lnTo>
                    <a:pt x="5380" y="1909"/>
                  </a:lnTo>
                  <a:lnTo>
                    <a:pt x="5173" y="849"/>
                  </a:lnTo>
                  <a:lnTo>
                    <a:pt x="4966" y="425"/>
                  </a:lnTo>
                  <a:lnTo>
                    <a:pt x="4553" y="213"/>
                  </a:lnTo>
                  <a:lnTo>
                    <a:pt x="413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60325" y="1436375"/>
              <a:ext cx="155200" cy="249150"/>
            </a:xfrm>
            <a:custGeom>
              <a:avLst/>
              <a:gdLst/>
              <a:ahLst/>
              <a:cxnLst/>
              <a:rect l="0" t="0" r="0" b="0"/>
              <a:pathLst>
                <a:path w="6208" h="9966" extrusionOk="0">
                  <a:moveTo>
                    <a:pt x="1449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8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5" y="5937"/>
                  </a:lnTo>
                  <a:lnTo>
                    <a:pt x="1242" y="7845"/>
                  </a:lnTo>
                  <a:lnTo>
                    <a:pt x="1863" y="8481"/>
                  </a:lnTo>
                  <a:lnTo>
                    <a:pt x="2484" y="9117"/>
                  </a:lnTo>
                  <a:lnTo>
                    <a:pt x="2897" y="9541"/>
                  </a:lnTo>
                  <a:lnTo>
                    <a:pt x="3518" y="9753"/>
                  </a:lnTo>
                  <a:lnTo>
                    <a:pt x="4139" y="9965"/>
                  </a:lnTo>
                  <a:lnTo>
                    <a:pt x="4759" y="9753"/>
                  </a:lnTo>
                  <a:lnTo>
                    <a:pt x="5173" y="9541"/>
                  </a:lnTo>
                  <a:lnTo>
                    <a:pt x="5587" y="8905"/>
                  </a:lnTo>
                  <a:lnTo>
                    <a:pt x="6001" y="8269"/>
                  </a:lnTo>
                  <a:lnTo>
                    <a:pt x="6001" y="7633"/>
                  </a:lnTo>
                  <a:lnTo>
                    <a:pt x="6208" y="5725"/>
                  </a:lnTo>
                  <a:lnTo>
                    <a:pt x="5794" y="3817"/>
                  </a:lnTo>
                  <a:lnTo>
                    <a:pt x="4966" y="2121"/>
                  </a:lnTo>
                  <a:lnTo>
                    <a:pt x="4346" y="1273"/>
                  </a:lnTo>
                  <a:lnTo>
                    <a:pt x="3725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BABBC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486200" y="1446975"/>
              <a:ext cx="160375" cy="259750"/>
            </a:xfrm>
            <a:custGeom>
              <a:avLst/>
              <a:gdLst/>
              <a:ahLst/>
              <a:cxnLst/>
              <a:rect l="0" t="0" r="0" b="0"/>
              <a:pathLst>
                <a:path w="6415" h="10390" extrusionOk="0">
                  <a:moveTo>
                    <a:pt x="1655" y="1"/>
                  </a:moveTo>
                  <a:lnTo>
                    <a:pt x="1035" y="425"/>
                  </a:lnTo>
                  <a:lnTo>
                    <a:pt x="621" y="849"/>
                  </a:lnTo>
                  <a:lnTo>
                    <a:pt x="207" y="1697"/>
                  </a:lnTo>
                  <a:lnTo>
                    <a:pt x="0" y="2333"/>
                  </a:lnTo>
                  <a:lnTo>
                    <a:pt x="0" y="4241"/>
                  </a:lnTo>
                  <a:lnTo>
                    <a:pt x="414" y="6361"/>
                  </a:lnTo>
                  <a:lnTo>
                    <a:pt x="828" y="7209"/>
                  </a:lnTo>
                  <a:lnTo>
                    <a:pt x="1449" y="8269"/>
                  </a:lnTo>
                  <a:lnTo>
                    <a:pt x="1862" y="8905"/>
                  </a:lnTo>
                  <a:lnTo>
                    <a:pt x="2483" y="9541"/>
                  </a:lnTo>
                  <a:lnTo>
                    <a:pt x="3104" y="10178"/>
                  </a:lnTo>
                  <a:lnTo>
                    <a:pt x="3724" y="10390"/>
                  </a:lnTo>
                  <a:lnTo>
                    <a:pt x="4966" y="10390"/>
                  </a:lnTo>
                  <a:lnTo>
                    <a:pt x="5380" y="9966"/>
                  </a:lnTo>
                  <a:lnTo>
                    <a:pt x="6000" y="9541"/>
                  </a:lnTo>
                  <a:lnTo>
                    <a:pt x="6207" y="8905"/>
                  </a:lnTo>
                  <a:lnTo>
                    <a:pt x="6414" y="8057"/>
                  </a:lnTo>
                  <a:lnTo>
                    <a:pt x="6414" y="6149"/>
                  </a:lnTo>
                  <a:lnTo>
                    <a:pt x="6000" y="4029"/>
                  </a:lnTo>
                  <a:lnTo>
                    <a:pt x="5793" y="3181"/>
                  </a:lnTo>
                  <a:lnTo>
                    <a:pt x="5173" y="2121"/>
                  </a:lnTo>
                  <a:lnTo>
                    <a:pt x="4552" y="1485"/>
                  </a:lnTo>
                  <a:lnTo>
                    <a:pt x="4138" y="849"/>
                  </a:lnTo>
                  <a:lnTo>
                    <a:pt x="3311" y="42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EDEEF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470675" y="1457575"/>
              <a:ext cx="150025" cy="243850"/>
            </a:xfrm>
            <a:custGeom>
              <a:avLst/>
              <a:gdLst/>
              <a:ahLst/>
              <a:cxnLst/>
              <a:rect l="0" t="0" r="0" b="0"/>
              <a:pathLst>
                <a:path w="6001" h="9754" extrusionOk="0">
                  <a:moveTo>
                    <a:pt x="1449" y="1"/>
                  </a:moveTo>
                  <a:lnTo>
                    <a:pt x="828" y="425"/>
                  </a:lnTo>
                  <a:lnTo>
                    <a:pt x="414" y="849"/>
                  </a:lnTo>
                  <a:lnTo>
                    <a:pt x="207" y="1485"/>
                  </a:lnTo>
                  <a:lnTo>
                    <a:pt x="1" y="2333"/>
                  </a:lnTo>
                  <a:lnTo>
                    <a:pt x="1" y="4029"/>
                  </a:lnTo>
                  <a:lnTo>
                    <a:pt x="414" y="5937"/>
                  </a:lnTo>
                  <a:lnTo>
                    <a:pt x="1242" y="7633"/>
                  </a:lnTo>
                  <a:lnTo>
                    <a:pt x="1656" y="8481"/>
                  </a:lnTo>
                  <a:lnTo>
                    <a:pt x="2276" y="9117"/>
                  </a:lnTo>
                  <a:lnTo>
                    <a:pt x="2897" y="9542"/>
                  </a:lnTo>
                  <a:lnTo>
                    <a:pt x="3518" y="9754"/>
                  </a:lnTo>
                  <a:lnTo>
                    <a:pt x="4552" y="9754"/>
                  </a:lnTo>
                  <a:lnTo>
                    <a:pt x="4966" y="9330"/>
                  </a:lnTo>
                  <a:lnTo>
                    <a:pt x="5380" y="8905"/>
                  </a:lnTo>
                  <a:lnTo>
                    <a:pt x="5794" y="8269"/>
                  </a:lnTo>
                  <a:lnTo>
                    <a:pt x="6001" y="7421"/>
                  </a:lnTo>
                  <a:lnTo>
                    <a:pt x="6001" y="5725"/>
                  </a:lnTo>
                  <a:lnTo>
                    <a:pt x="5587" y="3817"/>
                  </a:lnTo>
                  <a:lnTo>
                    <a:pt x="4759" y="2121"/>
                  </a:lnTo>
                  <a:lnTo>
                    <a:pt x="4345" y="1273"/>
                  </a:lnTo>
                  <a:lnTo>
                    <a:pt x="3725" y="637"/>
                  </a:lnTo>
                  <a:lnTo>
                    <a:pt x="3104" y="213"/>
                  </a:lnTo>
                  <a:lnTo>
                    <a:pt x="2483" y="1"/>
                  </a:lnTo>
                  <a:close/>
                </a:path>
              </a:pathLst>
            </a:custGeom>
            <a:solidFill>
              <a:srgbClr val="F6F6F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486200" y="1489375"/>
              <a:ext cx="108650" cy="180250"/>
            </a:xfrm>
            <a:custGeom>
              <a:avLst/>
              <a:gdLst/>
              <a:ahLst/>
              <a:cxnLst/>
              <a:rect l="0" t="0" r="0" b="0"/>
              <a:pathLst>
                <a:path w="4346" h="7210" extrusionOk="0">
                  <a:moveTo>
                    <a:pt x="1449" y="1"/>
                  </a:moveTo>
                  <a:lnTo>
                    <a:pt x="1035" y="213"/>
                  </a:lnTo>
                  <a:lnTo>
                    <a:pt x="414" y="637"/>
                  </a:lnTo>
                  <a:lnTo>
                    <a:pt x="207" y="1697"/>
                  </a:lnTo>
                  <a:lnTo>
                    <a:pt x="0" y="2969"/>
                  </a:lnTo>
                  <a:lnTo>
                    <a:pt x="414" y="4453"/>
                  </a:lnTo>
                  <a:lnTo>
                    <a:pt x="1035" y="5725"/>
                  </a:lnTo>
                  <a:lnTo>
                    <a:pt x="1862" y="6785"/>
                  </a:lnTo>
                  <a:lnTo>
                    <a:pt x="2690" y="7209"/>
                  </a:lnTo>
                  <a:lnTo>
                    <a:pt x="3518" y="7209"/>
                  </a:lnTo>
                  <a:lnTo>
                    <a:pt x="3931" y="6997"/>
                  </a:lnTo>
                  <a:lnTo>
                    <a:pt x="4138" y="6573"/>
                  </a:lnTo>
                  <a:lnTo>
                    <a:pt x="4345" y="6573"/>
                  </a:lnTo>
                  <a:lnTo>
                    <a:pt x="4138" y="4665"/>
                  </a:lnTo>
                  <a:lnTo>
                    <a:pt x="3724" y="2969"/>
                  </a:lnTo>
                  <a:lnTo>
                    <a:pt x="2897" y="1485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522400" y="1489375"/>
              <a:ext cx="77600" cy="164350"/>
            </a:xfrm>
            <a:custGeom>
              <a:avLst/>
              <a:gdLst/>
              <a:ahLst/>
              <a:cxnLst/>
              <a:rect l="0" t="0" r="0" b="0"/>
              <a:pathLst>
                <a:path w="3104" h="6574" extrusionOk="0">
                  <a:moveTo>
                    <a:pt x="1" y="1"/>
                  </a:moveTo>
                  <a:lnTo>
                    <a:pt x="1449" y="1485"/>
                  </a:lnTo>
                  <a:lnTo>
                    <a:pt x="2276" y="2969"/>
                  </a:lnTo>
                  <a:lnTo>
                    <a:pt x="2690" y="4665"/>
                  </a:lnTo>
                  <a:lnTo>
                    <a:pt x="2897" y="6573"/>
                  </a:lnTo>
                  <a:lnTo>
                    <a:pt x="3104" y="5513"/>
                  </a:lnTo>
                  <a:lnTo>
                    <a:pt x="3104" y="4241"/>
                  </a:lnTo>
                  <a:lnTo>
                    <a:pt x="2897" y="2757"/>
                  </a:lnTo>
                  <a:lnTo>
                    <a:pt x="2276" y="1485"/>
                  </a:lnTo>
                  <a:lnTo>
                    <a:pt x="1863" y="849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324125" y="567125"/>
              <a:ext cx="248300" cy="227950"/>
            </a:xfrm>
            <a:custGeom>
              <a:avLst/>
              <a:gdLst/>
              <a:ahLst/>
              <a:cxnLst/>
              <a:rect l="0" t="0" r="0" b="0"/>
              <a:pathLst>
                <a:path w="9932" h="9118" extrusionOk="0">
                  <a:moveTo>
                    <a:pt x="3932" y="1"/>
                  </a:moveTo>
                  <a:lnTo>
                    <a:pt x="3104" y="213"/>
                  </a:lnTo>
                  <a:lnTo>
                    <a:pt x="1656" y="1061"/>
                  </a:lnTo>
                  <a:lnTo>
                    <a:pt x="621" y="2121"/>
                  </a:lnTo>
                  <a:lnTo>
                    <a:pt x="1" y="3393"/>
                  </a:lnTo>
                  <a:lnTo>
                    <a:pt x="1242" y="2757"/>
                  </a:lnTo>
                  <a:lnTo>
                    <a:pt x="2069" y="2545"/>
                  </a:lnTo>
                  <a:lnTo>
                    <a:pt x="3932" y="2545"/>
                  </a:lnTo>
                  <a:lnTo>
                    <a:pt x="4966" y="2757"/>
                  </a:lnTo>
                  <a:lnTo>
                    <a:pt x="5794" y="3393"/>
                  </a:lnTo>
                  <a:lnTo>
                    <a:pt x="6621" y="4029"/>
                  </a:lnTo>
                  <a:lnTo>
                    <a:pt x="7242" y="4665"/>
                  </a:lnTo>
                  <a:lnTo>
                    <a:pt x="7656" y="5513"/>
                  </a:lnTo>
                  <a:lnTo>
                    <a:pt x="7863" y="6361"/>
                  </a:lnTo>
                  <a:lnTo>
                    <a:pt x="8069" y="7421"/>
                  </a:lnTo>
                  <a:lnTo>
                    <a:pt x="8069" y="8269"/>
                  </a:lnTo>
                  <a:lnTo>
                    <a:pt x="7863" y="9117"/>
                  </a:lnTo>
                  <a:lnTo>
                    <a:pt x="8690" y="8269"/>
                  </a:lnTo>
                  <a:lnTo>
                    <a:pt x="9311" y="7421"/>
                  </a:lnTo>
                  <a:lnTo>
                    <a:pt x="9725" y="6149"/>
                  </a:lnTo>
                  <a:lnTo>
                    <a:pt x="9932" y="5089"/>
                  </a:lnTo>
                  <a:lnTo>
                    <a:pt x="9725" y="4029"/>
                  </a:lnTo>
                  <a:lnTo>
                    <a:pt x="9518" y="3181"/>
                  </a:lnTo>
                  <a:lnTo>
                    <a:pt x="9104" y="2333"/>
                  </a:lnTo>
                  <a:lnTo>
                    <a:pt x="8483" y="1485"/>
                  </a:lnTo>
                  <a:lnTo>
                    <a:pt x="7656" y="849"/>
                  </a:lnTo>
                  <a:lnTo>
                    <a:pt x="6828" y="425"/>
                  </a:lnTo>
                  <a:lnTo>
                    <a:pt x="5794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05150" y="1378075"/>
              <a:ext cx="165550" cy="148450"/>
            </a:xfrm>
            <a:custGeom>
              <a:avLst/>
              <a:gdLst/>
              <a:ahLst/>
              <a:cxnLst/>
              <a:rect l="0" t="0" r="0" b="0"/>
              <a:pathLst>
                <a:path w="6622" h="5938" extrusionOk="0">
                  <a:moveTo>
                    <a:pt x="3311" y="1"/>
                  </a:moveTo>
                  <a:lnTo>
                    <a:pt x="2277" y="213"/>
                  </a:lnTo>
                  <a:lnTo>
                    <a:pt x="1242" y="637"/>
                  </a:lnTo>
                  <a:lnTo>
                    <a:pt x="622" y="1273"/>
                  </a:lnTo>
                  <a:lnTo>
                    <a:pt x="1" y="2121"/>
                  </a:lnTo>
                  <a:lnTo>
                    <a:pt x="1035" y="1697"/>
                  </a:lnTo>
                  <a:lnTo>
                    <a:pt x="2070" y="1485"/>
                  </a:lnTo>
                  <a:lnTo>
                    <a:pt x="2691" y="1697"/>
                  </a:lnTo>
                  <a:lnTo>
                    <a:pt x="3311" y="1909"/>
                  </a:lnTo>
                  <a:lnTo>
                    <a:pt x="4553" y="2545"/>
                  </a:lnTo>
                  <a:lnTo>
                    <a:pt x="4966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877"/>
                  </a:lnTo>
                  <a:lnTo>
                    <a:pt x="6622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485"/>
                  </a:lnTo>
                  <a:lnTo>
                    <a:pt x="5587" y="849"/>
                  </a:lnTo>
                  <a:lnTo>
                    <a:pt x="455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DCDDE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153425" y="2014125"/>
              <a:ext cx="165550" cy="148425"/>
            </a:xfrm>
            <a:custGeom>
              <a:avLst/>
              <a:gdLst/>
              <a:ahLst/>
              <a:cxnLst/>
              <a:rect l="0" t="0" r="0" b="0"/>
              <a:pathLst>
                <a:path w="6622" h="5937" extrusionOk="0">
                  <a:moveTo>
                    <a:pt x="2070" y="0"/>
                  </a:moveTo>
                  <a:lnTo>
                    <a:pt x="1242" y="636"/>
                  </a:lnTo>
                  <a:lnTo>
                    <a:pt x="415" y="1272"/>
                  </a:lnTo>
                  <a:lnTo>
                    <a:pt x="1" y="2121"/>
                  </a:lnTo>
                  <a:lnTo>
                    <a:pt x="829" y="1696"/>
                  </a:lnTo>
                  <a:lnTo>
                    <a:pt x="2070" y="1484"/>
                  </a:lnTo>
                  <a:lnTo>
                    <a:pt x="2691" y="1696"/>
                  </a:lnTo>
                  <a:lnTo>
                    <a:pt x="3311" y="1696"/>
                  </a:lnTo>
                  <a:lnTo>
                    <a:pt x="4346" y="2545"/>
                  </a:lnTo>
                  <a:lnTo>
                    <a:pt x="4760" y="2969"/>
                  </a:lnTo>
                  <a:lnTo>
                    <a:pt x="5173" y="3605"/>
                  </a:lnTo>
                  <a:lnTo>
                    <a:pt x="5380" y="4241"/>
                  </a:lnTo>
                  <a:lnTo>
                    <a:pt x="5380" y="4877"/>
                  </a:lnTo>
                  <a:lnTo>
                    <a:pt x="5173" y="5937"/>
                  </a:lnTo>
                  <a:lnTo>
                    <a:pt x="5794" y="5301"/>
                  </a:lnTo>
                  <a:lnTo>
                    <a:pt x="6208" y="4665"/>
                  </a:lnTo>
                  <a:lnTo>
                    <a:pt x="6415" y="4029"/>
                  </a:lnTo>
                  <a:lnTo>
                    <a:pt x="6622" y="3181"/>
                  </a:lnTo>
                  <a:lnTo>
                    <a:pt x="6622" y="2545"/>
                  </a:lnTo>
                  <a:lnTo>
                    <a:pt x="6415" y="1909"/>
                  </a:lnTo>
                  <a:lnTo>
                    <a:pt x="6001" y="1272"/>
                  </a:lnTo>
                  <a:lnTo>
                    <a:pt x="5587" y="848"/>
                  </a:lnTo>
                  <a:lnTo>
                    <a:pt x="4553" y="212"/>
                  </a:lnTo>
                  <a:lnTo>
                    <a:pt x="3932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13775" y="1770300"/>
              <a:ext cx="186225" cy="217350"/>
            </a:xfrm>
            <a:custGeom>
              <a:avLst/>
              <a:gdLst/>
              <a:ahLst/>
              <a:cxnLst/>
              <a:rect l="0" t="0" r="0" b="0"/>
              <a:pathLst>
                <a:path w="7449" h="8694" extrusionOk="0">
                  <a:moveTo>
                    <a:pt x="3725" y="1"/>
                  </a:moveTo>
                  <a:lnTo>
                    <a:pt x="2897" y="213"/>
                  </a:lnTo>
                  <a:lnTo>
                    <a:pt x="2277" y="213"/>
                  </a:lnTo>
                  <a:lnTo>
                    <a:pt x="1449" y="637"/>
                  </a:lnTo>
                  <a:lnTo>
                    <a:pt x="1035" y="1061"/>
                  </a:lnTo>
                  <a:lnTo>
                    <a:pt x="621" y="1697"/>
                  </a:lnTo>
                  <a:lnTo>
                    <a:pt x="208" y="2545"/>
                  </a:lnTo>
                  <a:lnTo>
                    <a:pt x="1" y="3181"/>
                  </a:lnTo>
                  <a:lnTo>
                    <a:pt x="1" y="4029"/>
                  </a:lnTo>
                  <a:lnTo>
                    <a:pt x="1" y="4877"/>
                  </a:lnTo>
                  <a:lnTo>
                    <a:pt x="208" y="5725"/>
                  </a:lnTo>
                  <a:lnTo>
                    <a:pt x="621" y="6573"/>
                  </a:lnTo>
                  <a:lnTo>
                    <a:pt x="1035" y="7209"/>
                  </a:lnTo>
                  <a:lnTo>
                    <a:pt x="1656" y="7633"/>
                  </a:lnTo>
                  <a:lnTo>
                    <a:pt x="2277" y="8269"/>
                  </a:lnTo>
                  <a:lnTo>
                    <a:pt x="3104" y="8481"/>
                  </a:lnTo>
                  <a:lnTo>
                    <a:pt x="3725" y="8693"/>
                  </a:lnTo>
                  <a:lnTo>
                    <a:pt x="4552" y="8481"/>
                  </a:lnTo>
                  <a:lnTo>
                    <a:pt x="5173" y="8481"/>
                  </a:lnTo>
                  <a:lnTo>
                    <a:pt x="6001" y="8057"/>
                  </a:lnTo>
                  <a:lnTo>
                    <a:pt x="6415" y="7633"/>
                  </a:lnTo>
                  <a:lnTo>
                    <a:pt x="6828" y="6997"/>
                  </a:lnTo>
                  <a:lnTo>
                    <a:pt x="7242" y="6149"/>
                  </a:lnTo>
                  <a:lnTo>
                    <a:pt x="7449" y="5513"/>
                  </a:lnTo>
                  <a:lnTo>
                    <a:pt x="7449" y="4665"/>
                  </a:lnTo>
                  <a:lnTo>
                    <a:pt x="7449" y="3817"/>
                  </a:lnTo>
                  <a:lnTo>
                    <a:pt x="7242" y="2969"/>
                  </a:lnTo>
                  <a:lnTo>
                    <a:pt x="6828" y="2121"/>
                  </a:lnTo>
                  <a:lnTo>
                    <a:pt x="6415" y="1485"/>
                  </a:lnTo>
                  <a:lnTo>
                    <a:pt x="5794" y="1061"/>
                  </a:lnTo>
                  <a:lnTo>
                    <a:pt x="5173" y="637"/>
                  </a:lnTo>
                  <a:lnTo>
                    <a:pt x="4346" y="213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1427575" y="1796800"/>
              <a:ext cx="574150" cy="307450"/>
            </a:xfrm>
            <a:custGeom>
              <a:avLst/>
              <a:gdLst/>
              <a:ahLst/>
              <a:cxnLst/>
              <a:rect l="0" t="0" r="0" b="0"/>
              <a:pathLst>
                <a:path w="22966" h="12298" extrusionOk="0">
                  <a:moveTo>
                    <a:pt x="207" y="1"/>
                  </a:moveTo>
                  <a:lnTo>
                    <a:pt x="0" y="213"/>
                  </a:lnTo>
                  <a:lnTo>
                    <a:pt x="0" y="425"/>
                  </a:lnTo>
                  <a:lnTo>
                    <a:pt x="207" y="1061"/>
                  </a:lnTo>
                  <a:lnTo>
                    <a:pt x="828" y="2757"/>
                  </a:lnTo>
                  <a:lnTo>
                    <a:pt x="2069" y="5089"/>
                  </a:lnTo>
                  <a:lnTo>
                    <a:pt x="2897" y="6573"/>
                  </a:lnTo>
                  <a:lnTo>
                    <a:pt x="4138" y="7845"/>
                  </a:lnTo>
                  <a:lnTo>
                    <a:pt x="5380" y="8905"/>
                  </a:lnTo>
                  <a:lnTo>
                    <a:pt x="6828" y="10177"/>
                  </a:lnTo>
                  <a:lnTo>
                    <a:pt x="8690" y="11026"/>
                  </a:lnTo>
                  <a:lnTo>
                    <a:pt x="10759" y="11662"/>
                  </a:lnTo>
                  <a:lnTo>
                    <a:pt x="13035" y="12086"/>
                  </a:lnTo>
                  <a:lnTo>
                    <a:pt x="15725" y="12298"/>
                  </a:lnTo>
                  <a:lnTo>
                    <a:pt x="18621" y="12086"/>
                  </a:lnTo>
                  <a:lnTo>
                    <a:pt x="21931" y="11238"/>
                  </a:lnTo>
                  <a:lnTo>
                    <a:pt x="22345" y="11238"/>
                  </a:lnTo>
                  <a:lnTo>
                    <a:pt x="22759" y="11026"/>
                  </a:lnTo>
                  <a:lnTo>
                    <a:pt x="22966" y="10814"/>
                  </a:lnTo>
                  <a:lnTo>
                    <a:pt x="22966" y="10602"/>
                  </a:lnTo>
                  <a:lnTo>
                    <a:pt x="22759" y="10177"/>
                  </a:lnTo>
                  <a:lnTo>
                    <a:pt x="22138" y="9965"/>
                  </a:lnTo>
                  <a:lnTo>
                    <a:pt x="20483" y="9329"/>
                  </a:lnTo>
                  <a:lnTo>
                    <a:pt x="15931" y="7633"/>
                  </a:lnTo>
                  <a:lnTo>
                    <a:pt x="9311" y="4453"/>
                  </a:lnTo>
                  <a:lnTo>
                    <a:pt x="5380" y="2545"/>
                  </a:lnTo>
                  <a:lnTo>
                    <a:pt x="1242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62050" y="1547700"/>
              <a:ext cx="232800" cy="174925"/>
            </a:xfrm>
            <a:custGeom>
              <a:avLst/>
              <a:gdLst/>
              <a:ahLst/>
              <a:cxnLst/>
              <a:rect l="0" t="0" r="0" b="0"/>
              <a:pathLst>
                <a:path w="9312" h="6997" extrusionOk="0">
                  <a:moveTo>
                    <a:pt x="1449" y="0"/>
                  </a:moveTo>
                  <a:lnTo>
                    <a:pt x="1" y="424"/>
                  </a:lnTo>
                  <a:lnTo>
                    <a:pt x="1449" y="424"/>
                  </a:lnTo>
                  <a:lnTo>
                    <a:pt x="2690" y="636"/>
                  </a:lnTo>
                  <a:lnTo>
                    <a:pt x="3725" y="1060"/>
                  </a:lnTo>
                  <a:lnTo>
                    <a:pt x="4759" y="1484"/>
                  </a:lnTo>
                  <a:lnTo>
                    <a:pt x="6415" y="2544"/>
                  </a:lnTo>
                  <a:lnTo>
                    <a:pt x="7449" y="3604"/>
                  </a:lnTo>
                  <a:lnTo>
                    <a:pt x="8484" y="4876"/>
                  </a:lnTo>
                  <a:lnTo>
                    <a:pt x="8897" y="5937"/>
                  </a:lnTo>
                  <a:lnTo>
                    <a:pt x="9311" y="6997"/>
                  </a:lnTo>
                  <a:lnTo>
                    <a:pt x="9104" y="5300"/>
                  </a:lnTo>
                  <a:lnTo>
                    <a:pt x="8897" y="3816"/>
                  </a:lnTo>
                  <a:lnTo>
                    <a:pt x="8277" y="2756"/>
                  </a:lnTo>
                  <a:lnTo>
                    <a:pt x="7656" y="1696"/>
                  </a:lnTo>
                  <a:lnTo>
                    <a:pt x="7035" y="1060"/>
                  </a:lnTo>
                  <a:lnTo>
                    <a:pt x="6208" y="636"/>
                  </a:lnTo>
                  <a:lnTo>
                    <a:pt x="5380" y="212"/>
                  </a:lnTo>
                  <a:lnTo>
                    <a:pt x="4552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324125" y="1245575"/>
              <a:ext cx="284500" cy="111325"/>
            </a:xfrm>
            <a:custGeom>
              <a:avLst/>
              <a:gdLst/>
              <a:ahLst/>
              <a:cxnLst/>
              <a:rect l="0" t="0" r="0" b="0"/>
              <a:pathLst>
                <a:path w="11380" h="4453" extrusionOk="0">
                  <a:moveTo>
                    <a:pt x="4759" y="0"/>
                  </a:moveTo>
                  <a:lnTo>
                    <a:pt x="3932" y="212"/>
                  </a:lnTo>
                  <a:lnTo>
                    <a:pt x="2276" y="848"/>
                  </a:lnTo>
                  <a:lnTo>
                    <a:pt x="1035" y="1696"/>
                  </a:lnTo>
                  <a:lnTo>
                    <a:pt x="1" y="2544"/>
                  </a:lnTo>
                  <a:lnTo>
                    <a:pt x="1242" y="2120"/>
                  </a:lnTo>
                  <a:lnTo>
                    <a:pt x="2483" y="1696"/>
                  </a:lnTo>
                  <a:lnTo>
                    <a:pt x="3518" y="1484"/>
                  </a:lnTo>
                  <a:lnTo>
                    <a:pt x="4552" y="1484"/>
                  </a:lnTo>
                  <a:lnTo>
                    <a:pt x="6621" y="1696"/>
                  </a:lnTo>
                  <a:lnTo>
                    <a:pt x="8276" y="2120"/>
                  </a:lnTo>
                  <a:lnTo>
                    <a:pt x="9518" y="2969"/>
                  </a:lnTo>
                  <a:lnTo>
                    <a:pt x="10552" y="3605"/>
                  </a:lnTo>
                  <a:lnTo>
                    <a:pt x="11380" y="4453"/>
                  </a:lnTo>
                  <a:lnTo>
                    <a:pt x="10345" y="2969"/>
                  </a:lnTo>
                  <a:lnTo>
                    <a:pt x="9518" y="1908"/>
                  </a:lnTo>
                  <a:lnTo>
                    <a:pt x="8483" y="1060"/>
                  </a:lnTo>
                  <a:lnTo>
                    <a:pt x="7449" y="424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339650" y="1383375"/>
              <a:ext cx="279325" cy="323350"/>
            </a:xfrm>
            <a:custGeom>
              <a:avLst/>
              <a:gdLst/>
              <a:ahLst/>
              <a:cxnLst/>
              <a:rect l="0" t="0" r="0" b="0"/>
              <a:pathLst>
                <a:path w="11173" h="12934" extrusionOk="0">
                  <a:moveTo>
                    <a:pt x="4759" y="1"/>
                  </a:moveTo>
                  <a:lnTo>
                    <a:pt x="3724" y="213"/>
                  </a:lnTo>
                  <a:lnTo>
                    <a:pt x="2690" y="849"/>
                  </a:lnTo>
                  <a:lnTo>
                    <a:pt x="2069" y="1485"/>
                  </a:lnTo>
                  <a:lnTo>
                    <a:pt x="1448" y="2333"/>
                  </a:lnTo>
                  <a:lnTo>
                    <a:pt x="1035" y="3181"/>
                  </a:lnTo>
                  <a:lnTo>
                    <a:pt x="621" y="4241"/>
                  </a:lnTo>
                  <a:lnTo>
                    <a:pt x="207" y="6361"/>
                  </a:lnTo>
                  <a:lnTo>
                    <a:pt x="0" y="8269"/>
                  </a:lnTo>
                  <a:lnTo>
                    <a:pt x="207" y="10177"/>
                  </a:lnTo>
                  <a:lnTo>
                    <a:pt x="1862" y="10177"/>
                  </a:lnTo>
                  <a:lnTo>
                    <a:pt x="3311" y="10601"/>
                  </a:lnTo>
                  <a:lnTo>
                    <a:pt x="4966" y="11025"/>
                  </a:lnTo>
                  <a:lnTo>
                    <a:pt x="6207" y="11449"/>
                  </a:lnTo>
                  <a:lnTo>
                    <a:pt x="8069" y="12510"/>
                  </a:lnTo>
                  <a:lnTo>
                    <a:pt x="8897" y="12934"/>
                  </a:lnTo>
                  <a:lnTo>
                    <a:pt x="9724" y="11449"/>
                  </a:lnTo>
                  <a:lnTo>
                    <a:pt x="10552" y="9753"/>
                  </a:lnTo>
                  <a:lnTo>
                    <a:pt x="10966" y="8481"/>
                  </a:lnTo>
                  <a:lnTo>
                    <a:pt x="11173" y="7209"/>
                  </a:lnTo>
                  <a:lnTo>
                    <a:pt x="11173" y="5937"/>
                  </a:lnTo>
                  <a:lnTo>
                    <a:pt x="10966" y="4877"/>
                  </a:lnTo>
                  <a:lnTo>
                    <a:pt x="10759" y="4029"/>
                  </a:lnTo>
                  <a:lnTo>
                    <a:pt x="10345" y="3181"/>
                  </a:lnTo>
                  <a:lnTo>
                    <a:pt x="9517" y="1909"/>
                  </a:lnTo>
                  <a:lnTo>
                    <a:pt x="8483" y="1061"/>
                  </a:lnTo>
                  <a:lnTo>
                    <a:pt x="7448" y="425"/>
                  </a:lnTo>
                  <a:lnTo>
                    <a:pt x="6000" y="213"/>
                  </a:lnTo>
                  <a:lnTo>
                    <a:pt x="4759" y="1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360325" y="1399275"/>
              <a:ext cx="243125" cy="291550"/>
            </a:xfrm>
            <a:custGeom>
              <a:avLst/>
              <a:gdLst/>
              <a:ahLst/>
              <a:cxnLst/>
              <a:rect l="0" t="0" r="0" b="0"/>
              <a:pathLst>
                <a:path w="9725" h="11662" extrusionOk="0">
                  <a:moveTo>
                    <a:pt x="3932" y="1"/>
                  </a:moveTo>
                  <a:lnTo>
                    <a:pt x="3104" y="213"/>
                  </a:lnTo>
                  <a:lnTo>
                    <a:pt x="2277" y="637"/>
                  </a:lnTo>
                  <a:lnTo>
                    <a:pt x="1656" y="1273"/>
                  </a:lnTo>
                  <a:lnTo>
                    <a:pt x="1035" y="1909"/>
                  </a:lnTo>
                  <a:lnTo>
                    <a:pt x="621" y="2757"/>
                  </a:lnTo>
                  <a:lnTo>
                    <a:pt x="415" y="3605"/>
                  </a:lnTo>
                  <a:lnTo>
                    <a:pt x="1" y="5301"/>
                  </a:lnTo>
                  <a:lnTo>
                    <a:pt x="1" y="6997"/>
                  </a:lnTo>
                  <a:lnTo>
                    <a:pt x="1" y="8693"/>
                  </a:lnTo>
                  <a:lnTo>
                    <a:pt x="1449" y="8905"/>
                  </a:lnTo>
                  <a:lnTo>
                    <a:pt x="2897" y="9329"/>
                  </a:lnTo>
                  <a:lnTo>
                    <a:pt x="5380" y="10389"/>
                  </a:lnTo>
                  <a:lnTo>
                    <a:pt x="7035" y="11237"/>
                  </a:lnTo>
                  <a:lnTo>
                    <a:pt x="7656" y="11662"/>
                  </a:lnTo>
                  <a:lnTo>
                    <a:pt x="8484" y="10177"/>
                  </a:lnTo>
                  <a:lnTo>
                    <a:pt x="9104" y="8693"/>
                  </a:lnTo>
                  <a:lnTo>
                    <a:pt x="9518" y="7421"/>
                  </a:lnTo>
                  <a:lnTo>
                    <a:pt x="9725" y="6361"/>
                  </a:lnTo>
                  <a:lnTo>
                    <a:pt x="9725" y="5301"/>
                  </a:lnTo>
                  <a:lnTo>
                    <a:pt x="9725" y="4453"/>
                  </a:lnTo>
                  <a:lnTo>
                    <a:pt x="9311" y="3605"/>
                  </a:lnTo>
                  <a:lnTo>
                    <a:pt x="9104" y="2969"/>
                  </a:lnTo>
                  <a:lnTo>
                    <a:pt x="8277" y="1909"/>
                  </a:lnTo>
                  <a:lnTo>
                    <a:pt x="7449" y="1061"/>
                  </a:lnTo>
                  <a:lnTo>
                    <a:pt x="6415" y="425"/>
                  </a:lnTo>
                  <a:lnTo>
                    <a:pt x="5173" y="213"/>
                  </a:lnTo>
                  <a:lnTo>
                    <a:pt x="39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287925" y="1621900"/>
              <a:ext cx="108650" cy="21225"/>
            </a:xfrm>
            <a:custGeom>
              <a:avLst/>
              <a:gdLst/>
              <a:ahLst/>
              <a:cxnLst/>
              <a:rect l="0" t="0" r="0" b="0"/>
              <a:pathLst>
                <a:path w="4346" h="849" extrusionOk="0">
                  <a:moveTo>
                    <a:pt x="2276" y="0"/>
                  </a:moveTo>
                  <a:lnTo>
                    <a:pt x="1035" y="212"/>
                  </a:lnTo>
                  <a:lnTo>
                    <a:pt x="207" y="424"/>
                  </a:lnTo>
                  <a:lnTo>
                    <a:pt x="0" y="636"/>
                  </a:lnTo>
                  <a:lnTo>
                    <a:pt x="1035" y="424"/>
                  </a:lnTo>
                  <a:lnTo>
                    <a:pt x="2483" y="636"/>
                  </a:lnTo>
                  <a:lnTo>
                    <a:pt x="4345" y="848"/>
                  </a:lnTo>
                  <a:lnTo>
                    <a:pt x="4345" y="848"/>
                  </a:lnTo>
                  <a:lnTo>
                    <a:pt x="4138" y="212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355150" y="1457575"/>
              <a:ext cx="186250" cy="201450"/>
            </a:xfrm>
            <a:custGeom>
              <a:avLst/>
              <a:gdLst/>
              <a:ahLst/>
              <a:cxnLst/>
              <a:rect l="0" t="0" r="0" b="0"/>
              <a:pathLst>
                <a:path w="7450" h="8058" extrusionOk="0">
                  <a:moveTo>
                    <a:pt x="2484" y="1"/>
                  </a:moveTo>
                  <a:lnTo>
                    <a:pt x="1863" y="213"/>
                  </a:lnTo>
                  <a:lnTo>
                    <a:pt x="828" y="637"/>
                  </a:lnTo>
                  <a:lnTo>
                    <a:pt x="622" y="849"/>
                  </a:lnTo>
                  <a:lnTo>
                    <a:pt x="1" y="2969"/>
                  </a:lnTo>
                  <a:lnTo>
                    <a:pt x="1" y="4877"/>
                  </a:lnTo>
                  <a:lnTo>
                    <a:pt x="1" y="5725"/>
                  </a:lnTo>
                  <a:lnTo>
                    <a:pt x="208" y="6361"/>
                  </a:lnTo>
                  <a:lnTo>
                    <a:pt x="1656" y="6785"/>
                  </a:lnTo>
                  <a:lnTo>
                    <a:pt x="5587" y="8057"/>
                  </a:lnTo>
                  <a:lnTo>
                    <a:pt x="6208" y="7421"/>
                  </a:lnTo>
                  <a:lnTo>
                    <a:pt x="6622" y="6573"/>
                  </a:lnTo>
                  <a:lnTo>
                    <a:pt x="7035" y="5513"/>
                  </a:lnTo>
                  <a:lnTo>
                    <a:pt x="7449" y="4241"/>
                  </a:lnTo>
                  <a:lnTo>
                    <a:pt x="7242" y="2969"/>
                  </a:lnTo>
                  <a:lnTo>
                    <a:pt x="7035" y="2333"/>
                  </a:lnTo>
                  <a:lnTo>
                    <a:pt x="6622" y="1909"/>
                  </a:lnTo>
                  <a:lnTo>
                    <a:pt x="6208" y="1273"/>
                  </a:lnTo>
                  <a:lnTo>
                    <a:pt x="5380" y="849"/>
                  </a:lnTo>
                  <a:lnTo>
                    <a:pt x="4346" y="213"/>
                  </a:lnTo>
                  <a:lnTo>
                    <a:pt x="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970675" y="1627200"/>
              <a:ext cx="289675" cy="318050"/>
            </a:xfrm>
            <a:custGeom>
              <a:avLst/>
              <a:gdLst/>
              <a:ahLst/>
              <a:cxnLst/>
              <a:rect l="0" t="0" r="0" b="0"/>
              <a:pathLst>
                <a:path w="11587" h="12722" extrusionOk="0">
                  <a:moveTo>
                    <a:pt x="5380" y="0"/>
                  </a:moveTo>
                  <a:lnTo>
                    <a:pt x="3932" y="424"/>
                  </a:lnTo>
                  <a:lnTo>
                    <a:pt x="3311" y="636"/>
                  </a:lnTo>
                  <a:lnTo>
                    <a:pt x="2483" y="1272"/>
                  </a:lnTo>
                  <a:lnTo>
                    <a:pt x="1863" y="1908"/>
                  </a:lnTo>
                  <a:lnTo>
                    <a:pt x="1242" y="2969"/>
                  </a:lnTo>
                  <a:lnTo>
                    <a:pt x="828" y="4029"/>
                  </a:lnTo>
                  <a:lnTo>
                    <a:pt x="414" y="5513"/>
                  </a:lnTo>
                  <a:lnTo>
                    <a:pt x="207" y="7209"/>
                  </a:lnTo>
                  <a:lnTo>
                    <a:pt x="1" y="9329"/>
                  </a:lnTo>
                  <a:lnTo>
                    <a:pt x="828" y="9541"/>
                  </a:lnTo>
                  <a:lnTo>
                    <a:pt x="2897" y="9965"/>
                  </a:lnTo>
                  <a:lnTo>
                    <a:pt x="5587" y="11025"/>
                  </a:lnTo>
                  <a:lnTo>
                    <a:pt x="7035" y="11873"/>
                  </a:lnTo>
                  <a:lnTo>
                    <a:pt x="8483" y="12721"/>
                  </a:lnTo>
                  <a:lnTo>
                    <a:pt x="9518" y="11237"/>
                  </a:lnTo>
                  <a:lnTo>
                    <a:pt x="10552" y="9541"/>
                  </a:lnTo>
                  <a:lnTo>
                    <a:pt x="11173" y="7633"/>
                  </a:lnTo>
                  <a:lnTo>
                    <a:pt x="11587" y="6573"/>
                  </a:lnTo>
                  <a:lnTo>
                    <a:pt x="11587" y="5513"/>
                  </a:lnTo>
                  <a:lnTo>
                    <a:pt x="11587" y="4453"/>
                  </a:lnTo>
                  <a:lnTo>
                    <a:pt x="11380" y="3605"/>
                  </a:lnTo>
                  <a:lnTo>
                    <a:pt x="10966" y="2545"/>
                  </a:lnTo>
                  <a:lnTo>
                    <a:pt x="10139" y="1696"/>
                  </a:lnTo>
                  <a:lnTo>
                    <a:pt x="9104" y="848"/>
                  </a:lnTo>
                  <a:lnTo>
                    <a:pt x="7863" y="212"/>
                  </a:lnTo>
                  <a:lnTo>
                    <a:pt x="6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986200" y="1643100"/>
              <a:ext cx="263800" cy="275650"/>
            </a:xfrm>
            <a:custGeom>
              <a:avLst/>
              <a:gdLst/>
              <a:ahLst/>
              <a:cxnLst/>
              <a:rect l="0" t="0" r="0" b="0"/>
              <a:pathLst>
                <a:path w="10552" h="11026" extrusionOk="0">
                  <a:moveTo>
                    <a:pt x="4759" y="0"/>
                  </a:moveTo>
                  <a:lnTo>
                    <a:pt x="3518" y="212"/>
                  </a:lnTo>
                  <a:lnTo>
                    <a:pt x="2897" y="636"/>
                  </a:lnTo>
                  <a:lnTo>
                    <a:pt x="2276" y="1060"/>
                  </a:lnTo>
                  <a:lnTo>
                    <a:pt x="1655" y="1696"/>
                  </a:lnTo>
                  <a:lnTo>
                    <a:pt x="1242" y="2545"/>
                  </a:lnTo>
                  <a:lnTo>
                    <a:pt x="828" y="3605"/>
                  </a:lnTo>
                  <a:lnTo>
                    <a:pt x="414" y="4877"/>
                  </a:lnTo>
                  <a:lnTo>
                    <a:pt x="207" y="6573"/>
                  </a:lnTo>
                  <a:lnTo>
                    <a:pt x="0" y="8269"/>
                  </a:lnTo>
                  <a:lnTo>
                    <a:pt x="2483" y="8905"/>
                  </a:lnTo>
                  <a:lnTo>
                    <a:pt x="4966" y="9753"/>
                  </a:lnTo>
                  <a:lnTo>
                    <a:pt x="7862" y="11025"/>
                  </a:lnTo>
                  <a:lnTo>
                    <a:pt x="8690" y="9753"/>
                  </a:lnTo>
                  <a:lnTo>
                    <a:pt x="9518" y="8481"/>
                  </a:lnTo>
                  <a:lnTo>
                    <a:pt x="10138" y="6785"/>
                  </a:lnTo>
                  <a:lnTo>
                    <a:pt x="10345" y="5725"/>
                  </a:lnTo>
                  <a:lnTo>
                    <a:pt x="10552" y="4877"/>
                  </a:lnTo>
                  <a:lnTo>
                    <a:pt x="10345" y="4029"/>
                  </a:lnTo>
                  <a:lnTo>
                    <a:pt x="10138" y="3181"/>
                  </a:lnTo>
                  <a:lnTo>
                    <a:pt x="9724" y="2121"/>
                  </a:lnTo>
                  <a:lnTo>
                    <a:pt x="9104" y="1484"/>
                  </a:lnTo>
                  <a:lnTo>
                    <a:pt x="8276" y="636"/>
                  </a:lnTo>
                  <a:lnTo>
                    <a:pt x="7035" y="212"/>
                  </a:lnTo>
                  <a:lnTo>
                    <a:pt x="6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981025" y="1696100"/>
              <a:ext cx="186225" cy="201450"/>
            </a:xfrm>
            <a:custGeom>
              <a:avLst/>
              <a:gdLst/>
              <a:ahLst/>
              <a:cxnLst/>
              <a:rect l="0" t="0" r="0" b="0"/>
              <a:pathLst>
                <a:path w="7449" h="8058" extrusionOk="0">
                  <a:moveTo>
                    <a:pt x="2276" y="1"/>
                  </a:moveTo>
                  <a:lnTo>
                    <a:pt x="1449" y="425"/>
                  </a:lnTo>
                  <a:lnTo>
                    <a:pt x="1242" y="849"/>
                  </a:lnTo>
                  <a:lnTo>
                    <a:pt x="414" y="2757"/>
                  </a:lnTo>
                  <a:lnTo>
                    <a:pt x="0" y="4665"/>
                  </a:lnTo>
                  <a:lnTo>
                    <a:pt x="0" y="5725"/>
                  </a:lnTo>
                  <a:lnTo>
                    <a:pt x="207" y="6361"/>
                  </a:lnTo>
                  <a:lnTo>
                    <a:pt x="1656" y="6785"/>
                  </a:lnTo>
                  <a:lnTo>
                    <a:pt x="3518" y="7209"/>
                  </a:lnTo>
                  <a:lnTo>
                    <a:pt x="5587" y="8057"/>
                  </a:lnTo>
                  <a:lnTo>
                    <a:pt x="6207" y="7209"/>
                  </a:lnTo>
                  <a:lnTo>
                    <a:pt x="6828" y="6573"/>
                  </a:lnTo>
                  <a:lnTo>
                    <a:pt x="7242" y="5513"/>
                  </a:lnTo>
                  <a:lnTo>
                    <a:pt x="7449" y="4453"/>
                  </a:lnTo>
                  <a:lnTo>
                    <a:pt x="7449" y="3181"/>
                  </a:lnTo>
                  <a:lnTo>
                    <a:pt x="7242" y="2545"/>
                  </a:lnTo>
                  <a:lnTo>
                    <a:pt x="6828" y="2121"/>
                  </a:lnTo>
                  <a:lnTo>
                    <a:pt x="6414" y="1485"/>
                  </a:lnTo>
                  <a:lnTo>
                    <a:pt x="5587" y="849"/>
                  </a:lnTo>
                  <a:lnTo>
                    <a:pt x="4552" y="425"/>
                  </a:lnTo>
                  <a:lnTo>
                    <a:pt x="37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2136200" y="1908125"/>
              <a:ext cx="93125" cy="79525"/>
            </a:xfrm>
            <a:custGeom>
              <a:avLst/>
              <a:gdLst/>
              <a:ahLst/>
              <a:cxnLst/>
              <a:rect l="0" t="0" r="0" b="0"/>
              <a:pathLst>
                <a:path w="3725" h="3181" extrusionOk="0">
                  <a:moveTo>
                    <a:pt x="621" y="0"/>
                  </a:moveTo>
                  <a:lnTo>
                    <a:pt x="0" y="212"/>
                  </a:lnTo>
                  <a:lnTo>
                    <a:pt x="1655" y="1484"/>
                  </a:lnTo>
                  <a:lnTo>
                    <a:pt x="2897" y="2332"/>
                  </a:lnTo>
                  <a:lnTo>
                    <a:pt x="3724" y="3180"/>
                  </a:lnTo>
                  <a:lnTo>
                    <a:pt x="3518" y="2756"/>
                  </a:lnTo>
                  <a:lnTo>
                    <a:pt x="3104" y="2120"/>
                  </a:lnTo>
                  <a:lnTo>
                    <a:pt x="2069" y="1060"/>
                  </a:lnTo>
                  <a:lnTo>
                    <a:pt x="1449" y="424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C6C7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2063775" y="1722600"/>
              <a:ext cx="72450" cy="116625"/>
            </a:xfrm>
            <a:custGeom>
              <a:avLst/>
              <a:gdLst/>
              <a:ahLst/>
              <a:cxnLst/>
              <a:rect l="0" t="0" r="0" b="0"/>
              <a:pathLst>
                <a:path w="2898" h="4665" extrusionOk="0">
                  <a:moveTo>
                    <a:pt x="621" y="1"/>
                  </a:moveTo>
                  <a:lnTo>
                    <a:pt x="1" y="2121"/>
                  </a:lnTo>
                  <a:lnTo>
                    <a:pt x="415" y="2333"/>
                  </a:lnTo>
                  <a:lnTo>
                    <a:pt x="828" y="2757"/>
                  </a:lnTo>
                  <a:lnTo>
                    <a:pt x="1035" y="3393"/>
                  </a:lnTo>
                  <a:lnTo>
                    <a:pt x="1035" y="4029"/>
                  </a:lnTo>
                  <a:lnTo>
                    <a:pt x="1035" y="4241"/>
                  </a:lnTo>
                  <a:lnTo>
                    <a:pt x="2483" y="4665"/>
                  </a:lnTo>
                  <a:lnTo>
                    <a:pt x="2897" y="3605"/>
                  </a:lnTo>
                  <a:lnTo>
                    <a:pt x="2897" y="2545"/>
                  </a:lnTo>
                  <a:lnTo>
                    <a:pt x="2483" y="1697"/>
                  </a:lnTo>
                  <a:lnTo>
                    <a:pt x="2070" y="1061"/>
                  </a:lnTo>
                  <a:lnTo>
                    <a:pt x="1035" y="213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432750" y="1484075"/>
              <a:ext cx="67250" cy="116650"/>
            </a:xfrm>
            <a:custGeom>
              <a:avLst/>
              <a:gdLst/>
              <a:ahLst/>
              <a:cxnLst/>
              <a:rect l="0" t="0" r="0" b="0"/>
              <a:pathLst>
                <a:path w="2690" h="4666" extrusionOk="0">
                  <a:moveTo>
                    <a:pt x="414" y="1"/>
                  </a:moveTo>
                  <a:lnTo>
                    <a:pt x="0" y="2121"/>
                  </a:lnTo>
                  <a:lnTo>
                    <a:pt x="414" y="2333"/>
                  </a:lnTo>
                  <a:lnTo>
                    <a:pt x="621" y="2757"/>
                  </a:lnTo>
                  <a:lnTo>
                    <a:pt x="828" y="3393"/>
                  </a:lnTo>
                  <a:lnTo>
                    <a:pt x="828" y="4029"/>
                  </a:lnTo>
                  <a:lnTo>
                    <a:pt x="828" y="4241"/>
                  </a:lnTo>
                  <a:lnTo>
                    <a:pt x="2276" y="4665"/>
                  </a:lnTo>
                  <a:lnTo>
                    <a:pt x="2690" y="3605"/>
                  </a:lnTo>
                  <a:lnTo>
                    <a:pt x="2690" y="2545"/>
                  </a:lnTo>
                  <a:lnTo>
                    <a:pt x="2483" y="1697"/>
                  </a:lnTo>
                  <a:lnTo>
                    <a:pt x="2069" y="1061"/>
                  </a:lnTo>
                  <a:lnTo>
                    <a:pt x="1035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5A576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474125" y="1484075"/>
              <a:ext cx="67275" cy="63650"/>
            </a:xfrm>
            <a:custGeom>
              <a:avLst/>
              <a:gdLst/>
              <a:ahLst/>
              <a:cxnLst/>
              <a:rect l="0" t="0" r="0" b="0"/>
              <a:pathLst>
                <a:path w="2691" h="2546" extrusionOk="0">
                  <a:moveTo>
                    <a:pt x="1035" y="1"/>
                  </a:moveTo>
                  <a:lnTo>
                    <a:pt x="621" y="213"/>
                  </a:lnTo>
                  <a:lnTo>
                    <a:pt x="207" y="637"/>
                  </a:lnTo>
                  <a:lnTo>
                    <a:pt x="1" y="1061"/>
                  </a:lnTo>
                  <a:lnTo>
                    <a:pt x="207" y="1485"/>
                  </a:lnTo>
                  <a:lnTo>
                    <a:pt x="414" y="2121"/>
                  </a:lnTo>
                  <a:lnTo>
                    <a:pt x="828" y="2333"/>
                  </a:lnTo>
                  <a:lnTo>
                    <a:pt x="1449" y="2545"/>
                  </a:lnTo>
                  <a:lnTo>
                    <a:pt x="1863" y="2545"/>
                  </a:lnTo>
                  <a:lnTo>
                    <a:pt x="2276" y="2333"/>
                  </a:lnTo>
                  <a:lnTo>
                    <a:pt x="2690" y="1909"/>
                  </a:lnTo>
                  <a:lnTo>
                    <a:pt x="2690" y="1485"/>
                  </a:lnTo>
                  <a:lnTo>
                    <a:pt x="2690" y="1061"/>
                  </a:lnTo>
                  <a:lnTo>
                    <a:pt x="2276" y="637"/>
                  </a:lnTo>
                  <a:lnTo>
                    <a:pt x="1863" y="213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748275" y="1780900"/>
              <a:ext cx="144850" cy="121950"/>
            </a:xfrm>
            <a:custGeom>
              <a:avLst/>
              <a:gdLst/>
              <a:ahLst/>
              <a:cxnLst/>
              <a:rect l="0" t="0" r="0" b="0"/>
              <a:pathLst>
                <a:path w="5794" h="4878" extrusionOk="0">
                  <a:moveTo>
                    <a:pt x="2276" y="1"/>
                  </a:moveTo>
                  <a:lnTo>
                    <a:pt x="1241" y="213"/>
                  </a:lnTo>
                  <a:lnTo>
                    <a:pt x="414" y="637"/>
                  </a:lnTo>
                  <a:lnTo>
                    <a:pt x="0" y="1485"/>
                  </a:lnTo>
                  <a:lnTo>
                    <a:pt x="0" y="2545"/>
                  </a:lnTo>
                  <a:lnTo>
                    <a:pt x="414" y="3393"/>
                  </a:lnTo>
                  <a:lnTo>
                    <a:pt x="1035" y="4029"/>
                  </a:lnTo>
                  <a:lnTo>
                    <a:pt x="2276" y="4665"/>
                  </a:lnTo>
                  <a:lnTo>
                    <a:pt x="3310" y="4877"/>
                  </a:lnTo>
                  <a:lnTo>
                    <a:pt x="4345" y="4665"/>
                  </a:lnTo>
                  <a:lnTo>
                    <a:pt x="5172" y="4241"/>
                  </a:lnTo>
                  <a:lnTo>
                    <a:pt x="5793" y="3393"/>
                  </a:lnTo>
                  <a:lnTo>
                    <a:pt x="5793" y="2545"/>
                  </a:lnTo>
                  <a:lnTo>
                    <a:pt x="5379" y="1697"/>
                  </a:lnTo>
                  <a:lnTo>
                    <a:pt x="4552" y="849"/>
                  </a:lnTo>
                  <a:lnTo>
                    <a:pt x="3517" y="213"/>
                  </a:lnTo>
                  <a:lnTo>
                    <a:pt x="2276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2120675" y="1749100"/>
              <a:ext cx="56925" cy="58325"/>
            </a:xfrm>
            <a:custGeom>
              <a:avLst/>
              <a:gdLst/>
              <a:ahLst/>
              <a:cxnLst/>
              <a:rect l="0" t="0" r="0" b="0"/>
              <a:pathLst>
                <a:path w="2277" h="2333" extrusionOk="0">
                  <a:moveTo>
                    <a:pt x="828" y="1"/>
                  </a:moveTo>
                  <a:lnTo>
                    <a:pt x="414" y="213"/>
                  </a:lnTo>
                  <a:lnTo>
                    <a:pt x="1" y="425"/>
                  </a:lnTo>
                  <a:lnTo>
                    <a:pt x="1" y="849"/>
                  </a:lnTo>
                  <a:lnTo>
                    <a:pt x="1" y="1485"/>
                  </a:lnTo>
                  <a:lnTo>
                    <a:pt x="207" y="1697"/>
                  </a:lnTo>
                  <a:lnTo>
                    <a:pt x="414" y="2121"/>
                  </a:lnTo>
                  <a:lnTo>
                    <a:pt x="1035" y="2333"/>
                  </a:lnTo>
                  <a:lnTo>
                    <a:pt x="1449" y="2333"/>
                  </a:lnTo>
                  <a:lnTo>
                    <a:pt x="1863" y="2121"/>
                  </a:lnTo>
                  <a:lnTo>
                    <a:pt x="2070" y="1697"/>
                  </a:lnTo>
                  <a:lnTo>
                    <a:pt x="2276" y="1273"/>
                  </a:lnTo>
                  <a:lnTo>
                    <a:pt x="2070" y="849"/>
                  </a:lnTo>
                  <a:lnTo>
                    <a:pt x="2070" y="425"/>
                  </a:lnTo>
                  <a:lnTo>
                    <a:pt x="1656" y="213"/>
                  </a:lnTo>
                  <a:lnTo>
                    <a:pt x="12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531025" y="2098925"/>
              <a:ext cx="186225" cy="100725"/>
            </a:xfrm>
            <a:custGeom>
              <a:avLst/>
              <a:gdLst/>
              <a:ahLst/>
              <a:cxnLst/>
              <a:rect l="0" t="0" r="0" b="0"/>
              <a:pathLst>
                <a:path w="7449" h="4029" extrusionOk="0">
                  <a:moveTo>
                    <a:pt x="414" y="1"/>
                  </a:moveTo>
                  <a:lnTo>
                    <a:pt x="207" y="213"/>
                  </a:lnTo>
                  <a:lnTo>
                    <a:pt x="0" y="637"/>
                  </a:lnTo>
                  <a:lnTo>
                    <a:pt x="0" y="1061"/>
                  </a:lnTo>
                  <a:lnTo>
                    <a:pt x="207" y="1485"/>
                  </a:lnTo>
                  <a:lnTo>
                    <a:pt x="621" y="2121"/>
                  </a:lnTo>
                  <a:lnTo>
                    <a:pt x="1242" y="2757"/>
                  </a:lnTo>
                  <a:lnTo>
                    <a:pt x="2069" y="3393"/>
                  </a:lnTo>
                  <a:lnTo>
                    <a:pt x="3104" y="3817"/>
                  </a:lnTo>
                  <a:lnTo>
                    <a:pt x="4552" y="4029"/>
                  </a:lnTo>
                  <a:lnTo>
                    <a:pt x="6414" y="4029"/>
                  </a:lnTo>
                  <a:lnTo>
                    <a:pt x="7242" y="3605"/>
                  </a:lnTo>
                  <a:lnTo>
                    <a:pt x="7242" y="3393"/>
                  </a:lnTo>
                  <a:lnTo>
                    <a:pt x="7449" y="3181"/>
                  </a:lnTo>
                  <a:lnTo>
                    <a:pt x="7242" y="2969"/>
                  </a:lnTo>
                  <a:lnTo>
                    <a:pt x="6828" y="2969"/>
                  </a:lnTo>
                  <a:lnTo>
                    <a:pt x="6207" y="2757"/>
                  </a:lnTo>
                  <a:lnTo>
                    <a:pt x="4759" y="2545"/>
                  </a:lnTo>
                  <a:lnTo>
                    <a:pt x="2690" y="1697"/>
                  </a:lnTo>
                  <a:lnTo>
                    <a:pt x="1656" y="1061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A7A2B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474125" y="1844500"/>
              <a:ext cx="387950" cy="222650"/>
            </a:xfrm>
            <a:custGeom>
              <a:avLst/>
              <a:gdLst/>
              <a:ahLst/>
              <a:cxnLst/>
              <a:rect l="0" t="0" r="0" b="0"/>
              <a:pathLst>
                <a:path w="15518" h="8906" extrusionOk="0">
                  <a:moveTo>
                    <a:pt x="1" y="1"/>
                  </a:moveTo>
                  <a:lnTo>
                    <a:pt x="1" y="425"/>
                  </a:lnTo>
                  <a:lnTo>
                    <a:pt x="621" y="1697"/>
                  </a:lnTo>
                  <a:lnTo>
                    <a:pt x="1242" y="2757"/>
                  </a:lnTo>
                  <a:lnTo>
                    <a:pt x="2069" y="3817"/>
                  </a:lnTo>
                  <a:lnTo>
                    <a:pt x="3104" y="5089"/>
                  </a:lnTo>
                  <a:lnTo>
                    <a:pt x="4552" y="6361"/>
                  </a:lnTo>
                  <a:lnTo>
                    <a:pt x="6207" y="7421"/>
                  </a:lnTo>
                  <a:lnTo>
                    <a:pt x="8276" y="8481"/>
                  </a:lnTo>
                  <a:lnTo>
                    <a:pt x="10552" y="8694"/>
                  </a:lnTo>
                  <a:lnTo>
                    <a:pt x="12621" y="8906"/>
                  </a:lnTo>
                  <a:lnTo>
                    <a:pt x="14897" y="8694"/>
                  </a:lnTo>
                  <a:lnTo>
                    <a:pt x="15311" y="8269"/>
                  </a:lnTo>
                  <a:lnTo>
                    <a:pt x="15518" y="8057"/>
                  </a:lnTo>
                  <a:lnTo>
                    <a:pt x="15518" y="7845"/>
                  </a:lnTo>
                  <a:lnTo>
                    <a:pt x="15311" y="7633"/>
                  </a:lnTo>
                  <a:lnTo>
                    <a:pt x="14897" y="7421"/>
                  </a:lnTo>
                  <a:lnTo>
                    <a:pt x="9518" y="5089"/>
                  </a:lnTo>
                  <a:lnTo>
                    <a:pt x="4759" y="2757"/>
                  </a:lnTo>
                  <a:lnTo>
                    <a:pt x="2690" y="1485"/>
                  </a:lnTo>
                  <a:lnTo>
                    <a:pt x="828" y="425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450000" y="1054750"/>
              <a:ext cx="300000" cy="439950"/>
            </a:xfrm>
            <a:custGeom>
              <a:avLst/>
              <a:gdLst/>
              <a:ahLst/>
              <a:cxnLst/>
              <a:rect l="0" t="0" r="0" b="0"/>
              <a:pathLst>
                <a:path w="12000" h="17598" extrusionOk="0">
                  <a:moveTo>
                    <a:pt x="1862" y="1"/>
                  </a:moveTo>
                  <a:lnTo>
                    <a:pt x="1241" y="213"/>
                  </a:lnTo>
                  <a:lnTo>
                    <a:pt x="621" y="425"/>
                  </a:lnTo>
                  <a:lnTo>
                    <a:pt x="0" y="1273"/>
                  </a:lnTo>
                  <a:lnTo>
                    <a:pt x="0" y="2121"/>
                  </a:lnTo>
                  <a:lnTo>
                    <a:pt x="0" y="3817"/>
                  </a:lnTo>
                  <a:lnTo>
                    <a:pt x="621" y="5937"/>
                  </a:lnTo>
                  <a:lnTo>
                    <a:pt x="1655" y="8269"/>
                  </a:lnTo>
                  <a:lnTo>
                    <a:pt x="3103" y="11026"/>
                  </a:lnTo>
                  <a:lnTo>
                    <a:pt x="3931" y="12298"/>
                  </a:lnTo>
                  <a:lnTo>
                    <a:pt x="4966" y="13358"/>
                  </a:lnTo>
                  <a:lnTo>
                    <a:pt x="6207" y="14630"/>
                  </a:lnTo>
                  <a:lnTo>
                    <a:pt x="7448" y="15690"/>
                  </a:lnTo>
                  <a:lnTo>
                    <a:pt x="8897" y="16750"/>
                  </a:lnTo>
                  <a:lnTo>
                    <a:pt x="10552" y="17598"/>
                  </a:lnTo>
                  <a:lnTo>
                    <a:pt x="10759" y="17598"/>
                  </a:lnTo>
                  <a:lnTo>
                    <a:pt x="11379" y="17386"/>
                  </a:lnTo>
                  <a:lnTo>
                    <a:pt x="11586" y="16962"/>
                  </a:lnTo>
                  <a:lnTo>
                    <a:pt x="11793" y="16750"/>
                  </a:lnTo>
                  <a:lnTo>
                    <a:pt x="12000" y="16114"/>
                  </a:lnTo>
                  <a:lnTo>
                    <a:pt x="12000" y="15478"/>
                  </a:lnTo>
                  <a:lnTo>
                    <a:pt x="10138" y="14418"/>
                  </a:lnTo>
                  <a:lnTo>
                    <a:pt x="8483" y="13146"/>
                  </a:lnTo>
                  <a:lnTo>
                    <a:pt x="6621" y="11450"/>
                  </a:lnTo>
                  <a:lnTo>
                    <a:pt x="4759" y="9329"/>
                  </a:lnTo>
                  <a:lnTo>
                    <a:pt x="3931" y="8057"/>
                  </a:lnTo>
                  <a:lnTo>
                    <a:pt x="3103" y="6785"/>
                  </a:lnTo>
                  <a:lnTo>
                    <a:pt x="2690" y="5301"/>
                  </a:lnTo>
                  <a:lnTo>
                    <a:pt x="2069" y="3605"/>
                  </a:lnTo>
                  <a:lnTo>
                    <a:pt x="1862" y="1909"/>
                  </a:lnTo>
                  <a:lnTo>
                    <a:pt x="18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258600" y="821550"/>
              <a:ext cx="331075" cy="280925"/>
            </a:xfrm>
            <a:custGeom>
              <a:avLst/>
              <a:gdLst/>
              <a:ahLst/>
              <a:cxnLst/>
              <a:rect l="0" t="0" r="0" b="0"/>
              <a:pathLst>
                <a:path w="13243" h="11237" extrusionOk="0">
                  <a:moveTo>
                    <a:pt x="3104" y="0"/>
                  </a:moveTo>
                  <a:lnTo>
                    <a:pt x="2690" y="424"/>
                  </a:lnTo>
                  <a:lnTo>
                    <a:pt x="2484" y="1060"/>
                  </a:lnTo>
                  <a:lnTo>
                    <a:pt x="2690" y="1908"/>
                  </a:lnTo>
                  <a:lnTo>
                    <a:pt x="2897" y="2756"/>
                  </a:lnTo>
                  <a:lnTo>
                    <a:pt x="3311" y="4028"/>
                  </a:lnTo>
                  <a:lnTo>
                    <a:pt x="3932" y="5513"/>
                  </a:lnTo>
                  <a:lnTo>
                    <a:pt x="5173" y="7421"/>
                  </a:lnTo>
                  <a:lnTo>
                    <a:pt x="5380" y="7845"/>
                  </a:lnTo>
                  <a:lnTo>
                    <a:pt x="5173" y="8057"/>
                  </a:lnTo>
                  <a:lnTo>
                    <a:pt x="4759" y="8057"/>
                  </a:lnTo>
                  <a:lnTo>
                    <a:pt x="3932" y="7845"/>
                  </a:lnTo>
                  <a:lnTo>
                    <a:pt x="3104" y="7209"/>
                  </a:lnTo>
                  <a:lnTo>
                    <a:pt x="2484" y="6573"/>
                  </a:lnTo>
                  <a:lnTo>
                    <a:pt x="2070" y="5725"/>
                  </a:lnTo>
                  <a:lnTo>
                    <a:pt x="1656" y="4877"/>
                  </a:lnTo>
                  <a:lnTo>
                    <a:pt x="1035" y="4665"/>
                  </a:lnTo>
                  <a:lnTo>
                    <a:pt x="415" y="4665"/>
                  </a:lnTo>
                  <a:lnTo>
                    <a:pt x="415" y="4877"/>
                  </a:lnTo>
                  <a:lnTo>
                    <a:pt x="1" y="5301"/>
                  </a:lnTo>
                  <a:lnTo>
                    <a:pt x="1" y="5725"/>
                  </a:lnTo>
                  <a:lnTo>
                    <a:pt x="1" y="6149"/>
                  </a:lnTo>
                  <a:lnTo>
                    <a:pt x="208" y="6573"/>
                  </a:lnTo>
                  <a:lnTo>
                    <a:pt x="828" y="6997"/>
                  </a:lnTo>
                  <a:lnTo>
                    <a:pt x="2897" y="9117"/>
                  </a:lnTo>
                  <a:lnTo>
                    <a:pt x="4759" y="10177"/>
                  </a:lnTo>
                  <a:lnTo>
                    <a:pt x="5587" y="10601"/>
                  </a:lnTo>
                  <a:lnTo>
                    <a:pt x="6622" y="11025"/>
                  </a:lnTo>
                  <a:lnTo>
                    <a:pt x="8277" y="11237"/>
                  </a:lnTo>
                  <a:lnTo>
                    <a:pt x="8897" y="11237"/>
                  </a:lnTo>
                  <a:lnTo>
                    <a:pt x="9518" y="11025"/>
                  </a:lnTo>
                  <a:lnTo>
                    <a:pt x="9932" y="10601"/>
                  </a:lnTo>
                  <a:lnTo>
                    <a:pt x="10346" y="9753"/>
                  </a:lnTo>
                  <a:lnTo>
                    <a:pt x="10966" y="8905"/>
                  </a:lnTo>
                  <a:lnTo>
                    <a:pt x="11794" y="8269"/>
                  </a:lnTo>
                  <a:lnTo>
                    <a:pt x="12622" y="7633"/>
                  </a:lnTo>
                  <a:lnTo>
                    <a:pt x="13242" y="6997"/>
                  </a:lnTo>
                  <a:lnTo>
                    <a:pt x="13242" y="6785"/>
                  </a:lnTo>
                  <a:lnTo>
                    <a:pt x="13242" y="6361"/>
                  </a:lnTo>
                  <a:lnTo>
                    <a:pt x="13035" y="6149"/>
                  </a:lnTo>
                  <a:lnTo>
                    <a:pt x="12622" y="5937"/>
                  </a:lnTo>
                  <a:lnTo>
                    <a:pt x="11794" y="5937"/>
                  </a:lnTo>
                  <a:lnTo>
                    <a:pt x="10966" y="6361"/>
                  </a:lnTo>
                  <a:lnTo>
                    <a:pt x="10553" y="6997"/>
                  </a:lnTo>
                  <a:lnTo>
                    <a:pt x="10346" y="7209"/>
                  </a:lnTo>
                  <a:lnTo>
                    <a:pt x="10346" y="7633"/>
                  </a:lnTo>
                  <a:lnTo>
                    <a:pt x="9932" y="7845"/>
                  </a:lnTo>
                  <a:lnTo>
                    <a:pt x="9518" y="7633"/>
                  </a:lnTo>
                  <a:lnTo>
                    <a:pt x="9104" y="6997"/>
                  </a:lnTo>
                  <a:lnTo>
                    <a:pt x="8690" y="5725"/>
                  </a:lnTo>
                  <a:lnTo>
                    <a:pt x="8484" y="4240"/>
                  </a:lnTo>
                  <a:lnTo>
                    <a:pt x="8484" y="2968"/>
                  </a:lnTo>
                  <a:lnTo>
                    <a:pt x="8484" y="1696"/>
                  </a:lnTo>
                  <a:lnTo>
                    <a:pt x="8277" y="848"/>
                  </a:lnTo>
                  <a:lnTo>
                    <a:pt x="8070" y="424"/>
                  </a:lnTo>
                  <a:lnTo>
                    <a:pt x="7656" y="212"/>
                  </a:lnTo>
                  <a:lnTo>
                    <a:pt x="7242" y="212"/>
                  </a:lnTo>
                  <a:lnTo>
                    <a:pt x="6828" y="424"/>
                  </a:lnTo>
                  <a:lnTo>
                    <a:pt x="6415" y="636"/>
                  </a:lnTo>
                  <a:lnTo>
                    <a:pt x="6208" y="1060"/>
                  </a:lnTo>
                  <a:lnTo>
                    <a:pt x="6001" y="2120"/>
                  </a:lnTo>
                  <a:lnTo>
                    <a:pt x="6208" y="2968"/>
                  </a:lnTo>
                  <a:lnTo>
                    <a:pt x="6208" y="3392"/>
                  </a:lnTo>
                  <a:lnTo>
                    <a:pt x="7035" y="6149"/>
                  </a:lnTo>
                  <a:lnTo>
                    <a:pt x="7035" y="6573"/>
                  </a:lnTo>
                  <a:lnTo>
                    <a:pt x="6622" y="6573"/>
                  </a:lnTo>
                  <a:lnTo>
                    <a:pt x="6208" y="6149"/>
                  </a:lnTo>
                  <a:lnTo>
                    <a:pt x="5380" y="4877"/>
                  </a:lnTo>
                  <a:lnTo>
                    <a:pt x="4966" y="4028"/>
                  </a:lnTo>
                  <a:lnTo>
                    <a:pt x="4759" y="2968"/>
                  </a:lnTo>
                  <a:lnTo>
                    <a:pt x="4759" y="2120"/>
                  </a:lnTo>
                  <a:lnTo>
                    <a:pt x="4759" y="1272"/>
                  </a:lnTo>
                  <a:lnTo>
                    <a:pt x="4553" y="636"/>
                  </a:lnTo>
                  <a:lnTo>
                    <a:pt x="41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51" name="Shape 151"/>
          <p:cNvGrpSpPr/>
          <p:nvPr/>
        </p:nvGrpSpPr>
        <p:grpSpPr>
          <a:xfrm>
            <a:off x="233585" y="81182"/>
            <a:ext cx="1407666" cy="1437834"/>
            <a:chOff x="10550" y="10325"/>
            <a:chExt cx="2978900" cy="2979350"/>
          </a:xfrm>
        </p:grpSpPr>
        <p:sp>
          <p:nvSpPr>
            <p:cNvPr id="152" name="Shape 152"/>
            <p:cNvSpPr/>
            <p:nvPr/>
          </p:nvSpPr>
          <p:spPr>
            <a:xfrm>
              <a:off x="126750" y="393100"/>
              <a:ext cx="2635575" cy="2384500"/>
            </a:xfrm>
            <a:custGeom>
              <a:avLst/>
              <a:gdLst/>
              <a:ahLst/>
              <a:cxnLst/>
              <a:rect l="0" t="0" r="0" b="0"/>
              <a:pathLst>
                <a:path w="105423" h="95380" extrusionOk="0">
                  <a:moveTo>
                    <a:pt x="9085" y="0"/>
                  </a:moveTo>
                  <a:lnTo>
                    <a:pt x="7395" y="207"/>
                  </a:lnTo>
                  <a:lnTo>
                    <a:pt x="5493" y="621"/>
                  </a:lnTo>
                  <a:lnTo>
                    <a:pt x="4015" y="1448"/>
                  </a:lnTo>
                  <a:lnTo>
                    <a:pt x="2747" y="2483"/>
                  </a:lnTo>
                  <a:lnTo>
                    <a:pt x="1691" y="3931"/>
                  </a:lnTo>
                  <a:lnTo>
                    <a:pt x="845" y="5379"/>
                  </a:lnTo>
                  <a:lnTo>
                    <a:pt x="212" y="7035"/>
                  </a:lnTo>
                  <a:lnTo>
                    <a:pt x="0" y="8897"/>
                  </a:lnTo>
                  <a:lnTo>
                    <a:pt x="0" y="86483"/>
                  </a:lnTo>
                  <a:lnTo>
                    <a:pt x="212" y="88138"/>
                  </a:lnTo>
                  <a:lnTo>
                    <a:pt x="845" y="90000"/>
                  </a:lnTo>
                  <a:lnTo>
                    <a:pt x="1691" y="91448"/>
                  </a:lnTo>
                  <a:lnTo>
                    <a:pt x="2747" y="92690"/>
                  </a:lnTo>
                  <a:lnTo>
                    <a:pt x="4015" y="93724"/>
                  </a:lnTo>
                  <a:lnTo>
                    <a:pt x="5493" y="94552"/>
                  </a:lnTo>
                  <a:lnTo>
                    <a:pt x="7395" y="95173"/>
                  </a:lnTo>
                  <a:lnTo>
                    <a:pt x="9085" y="95379"/>
                  </a:lnTo>
                  <a:lnTo>
                    <a:pt x="96338" y="95379"/>
                  </a:lnTo>
                  <a:lnTo>
                    <a:pt x="98029" y="95173"/>
                  </a:lnTo>
                  <a:lnTo>
                    <a:pt x="99719" y="94552"/>
                  </a:lnTo>
                  <a:lnTo>
                    <a:pt x="101409" y="93724"/>
                  </a:lnTo>
                  <a:lnTo>
                    <a:pt x="102676" y="92690"/>
                  </a:lnTo>
                  <a:lnTo>
                    <a:pt x="103733" y="91448"/>
                  </a:lnTo>
                  <a:lnTo>
                    <a:pt x="104578" y="90000"/>
                  </a:lnTo>
                  <a:lnTo>
                    <a:pt x="105212" y="88138"/>
                  </a:lnTo>
                  <a:lnTo>
                    <a:pt x="105423" y="86483"/>
                  </a:lnTo>
                  <a:lnTo>
                    <a:pt x="105423" y="8897"/>
                  </a:lnTo>
                  <a:lnTo>
                    <a:pt x="105212" y="7035"/>
                  </a:lnTo>
                  <a:lnTo>
                    <a:pt x="104578" y="5379"/>
                  </a:lnTo>
                  <a:lnTo>
                    <a:pt x="103733" y="3931"/>
                  </a:lnTo>
                  <a:lnTo>
                    <a:pt x="102676" y="2483"/>
                  </a:lnTo>
                  <a:lnTo>
                    <a:pt x="101409" y="1448"/>
                  </a:lnTo>
                  <a:lnTo>
                    <a:pt x="99719" y="621"/>
                  </a:lnTo>
                  <a:lnTo>
                    <a:pt x="98029" y="207"/>
                  </a:lnTo>
                  <a:lnTo>
                    <a:pt x="96338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16525" y="470675"/>
              <a:ext cx="2456025" cy="2229325"/>
            </a:xfrm>
            <a:custGeom>
              <a:avLst/>
              <a:gdLst/>
              <a:ahLst/>
              <a:cxnLst/>
              <a:rect l="0" t="0" r="0" b="0"/>
              <a:pathLst>
                <a:path w="98241" h="89173" extrusionOk="0">
                  <a:moveTo>
                    <a:pt x="8452" y="1"/>
                  </a:moveTo>
                  <a:lnTo>
                    <a:pt x="6762" y="207"/>
                  </a:lnTo>
                  <a:lnTo>
                    <a:pt x="5071" y="621"/>
                  </a:lnTo>
                  <a:lnTo>
                    <a:pt x="3593" y="1449"/>
                  </a:lnTo>
                  <a:lnTo>
                    <a:pt x="2325" y="2483"/>
                  </a:lnTo>
                  <a:lnTo>
                    <a:pt x="1269" y="3725"/>
                  </a:lnTo>
                  <a:lnTo>
                    <a:pt x="635" y="4966"/>
                  </a:lnTo>
                  <a:lnTo>
                    <a:pt x="1" y="6621"/>
                  </a:lnTo>
                  <a:lnTo>
                    <a:pt x="1" y="8276"/>
                  </a:lnTo>
                  <a:lnTo>
                    <a:pt x="1" y="80897"/>
                  </a:lnTo>
                  <a:lnTo>
                    <a:pt x="1" y="82552"/>
                  </a:lnTo>
                  <a:lnTo>
                    <a:pt x="635" y="84001"/>
                  </a:lnTo>
                  <a:lnTo>
                    <a:pt x="1269" y="85449"/>
                  </a:lnTo>
                  <a:lnTo>
                    <a:pt x="2325" y="86690"/>
                  </a:lnTo>
                  <a:lnTo>
                    <a:pt x="3593" y="87725"/>
                  </a:lnTo>
                  <a:lnTo>
                    <a:pt x="5071" y="88552"/>
                  </a:lnTo>
                  <a:lnTo>
                    <a:pt x="6762" y="88966"/>
                  </a:lnTo>
                  <a:lnTo>
                    <a:pt x="8452" y="89173"/>
                  </a:lnTo>
                  <a:lnTo>
                    <a:pt x="89790" y="89173"/>
                  </a:lnTo>
                  <a:lnTo>
                    <a:pt x="91480" y="88966"/>
                  </a:lnTo>
                  <a:lnTo>
                    <a:pt x="93170" y="88552"/>
                  </a:lnTo>
                  <a:lnTo>
                    <a:pt x="94649" y="87725"/>
                  </a:lnTo>
                  <a:lnTo>
                    <a:pt x="95916" y="86690"/>
                  </a:lnTo>
                  <a:lnTo>
                    <a:pt x="96973" y="85449"/>
                  </a:lnTo>
                  <a:lnTo>
                    <a:pt x="97607" y="84001"/>
                  </a:lnTo>
                  <a:lnTo>
                    <a:pt x="98240" y="82552"/>
                  </a:lnTo>
                  <a:lnTo>
                    <a:pt x="98240" y="80897"/>
                  </a:lnTo>
                  <a:lnTo>
                    <a:pt x="98240" y="8276"/>
                  </a:lnTo>
                  <a:lnTo>
                    <a:pt x="98240" y="6621"/>
                  </a:lnTo>
                  <a:lnTo>
                    <a:pt x="97607" y="4966"/>
                  </a:lnTo>
                  <a:lnTo>
                    <a:pt x="96973" y="3725"/>
                  </a:lnTo>
                  <a:lnTo>
                    <a:pt x="95916" y="2483"/>
                  </a:lnTo>
                  <a:lnTo>
                    <a:pt x="94649" y="1449"/>
                  </a:lnTo>
                  <a:lnTo>
                    <a:pt x="93170" y="621"/>
                  </a:lnTo>
                  <a:lnTo>
                    <a:pt x="91480" y="207"/>
                  </a:lnTo>
                  <a:lnTo>
                    <a:pt x="89790" y="1"/>
                  </a:lnTo>
                  <a:close/>
                </a:path>
              </a:pathLst>
            </a:custGeom>
            <a:solidFill>
              <a:srgbClr val="8DD4E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306325" y="1862050"/>
              <a:ext cx="380300" cy="713825"/>
            </a:xfrm>
            <a:custGeom>
              <a:avLst/>
              <a:gdLst/>
              <a:ahLst/>
              <a:cxnLst/>
              <a:rect l="0" t="0" r="0" b="0"/>
              <a:pathLst>
                <a:path w="15212" h="28553" extrusionOk="0">
                  <a:moveTo>
                    <a:pt x="6972" y="1"/>
                  </a:moveTo>
                  <a:lnTo>
                    <a:pt x="6972" y="12828"/>
                  </a:lnTo>
                  <a:lnTo>
                    <a:pt x="2536" y="8690"/>
                  </a:lnTo>
                  <a:lnTo>
                    <a:pt x="1691" y="9518"/>
                  </a:lnTo>
                  <a:lnTo>
                    <a:pt x="6127" y="13863"/>
                  </a:lnTo>
                  <a:lnTo>
                    <a:pt x="1" y="13863"/>
                  </a:lnTo>
                  <a:lnTo>
                    <a:pt x="1" y="14897"/>
                  </a:lnTo>
                  <a:lnTo>
                    <a:pt x="6127" y="14897"/>
                  </a:lnTo>
                  <a:lnTo>
                    <a:pt x="1691" y="19242"/>
                  </a:lnTo>
                  <a:lnTo>
                    <a:pt x="2536" y="20070"/>
                  </a:lnTo>
                  <a:lnTo>
                    <a:pt x="6972" y="15725"/>
                  </a:lnTo>
                  <a:lnTo>
                    <a:pt x="6972" y="28552"/>
                  </a:lnTo>
                  <a:lnTo>
                    <a:pt x="8240" y="28552"/>
                  </a:lnTo>
                  <a:lnTo>
                    <a:pt x="8240" y="15725"/>
                  </a:lnTo>
                  <a:lnTo>
                    <a:pt x="12465" y="20070"/>
                  </a:lnTo>
                  <a:lnTo>
                    <a:pt x="13522" y="19242"/>
                  </a:lnTo>
                  <a:lnTo>
                    <a:pt x="9085" y="14897"/>
                  </a:lnTo>
                  <a:lnTo>
                    <a:pt x="15212" y="14897"/>
                  </a:lnTo>
                  <a:lnTo>
                    <a:pt x="15212" y="13863"/>
                  </a:lnTo>
                  <a:lnTo>
                    <a:pt x="9085" y="13863"/>
                  </a:lnTo>
                  <a:lnTo>
                    <a:pt x="13522" y="9518"/>
                  </a:lnTo>
                  <a:lnTo>
                    <a:pt x="12465" y="8690"/>
                  </a:lnTo>
                  <a:lnTo>
                    <a:pt x="8240" y="12828"/>
                  </a:lnTo>
                  <a:lnTo>
                    <a:pt x="8240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2213025" y="2058600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9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5"/>
                  </a:lnTo>
                  <a:lnTo>
                    <a:pt x="5493" y="22553"/>
                  </a:lnTo>
                  <a:lnTo>
                    <a:pt x="6549" y="22553"/>
                  </a:lnTo>
                  <a:lnTo>
                    <a:pt x="6549" y="12415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9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2292250" y="574125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8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4"/>
                  </a:lnTo>
                  <a:lnTo>
                    <a:pt x="5493" y="22552"/>
                  </a:lnTo>
                  <a:lnTo>
                    <a:pt x="6549" y="22552"/>
                  </a:lnTo>
                  <a:lnTo>
                    <a:pt x="6549" y="12414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8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90125" y="175850"/>
              <a:ext cx="2598625" cy="2606925"/>
            </a:xfrm>
            <a:custGeom>
              <a:avLst/>
              <a:gdLst/>
              <a:ahLst/>
              <a:cxnLst/>
              <a:rect l="0" t="0" r="0" b="0"/>
              <a:pathLst>
                <a:path w="103945" h="104277" extrusionOk="0">
                  <a:moveTo>
                    <a:pt x="50494" y="0"/>
                  </a:moveTo>
                  <a:lnTo>
                    <a:pt x="50282" y="2483"/>
                  </a:lnTo>
                  <a:lnTo>
                    <a:pt x="50071" y="4759"/>
                  </a:lnTo>
                  <a:lnTo>
                    <a:pt x="49860" y="6621"/>
                  </a:lnTo>
                  <a:lnTo>
                    <a:pt x="49437" y="8483"/>
                  </a:lnTo>
                  <a:lnTo>
                    <a:pt x="48803" y="9932"/>
                  </a:lnTo>
                  <a:lnTo>
                    <a:pt x="48170" y="11173"/>
                  </a:lnTo>
                  <a:lnTo>
                    <a:pt x="47536" y="12207"/>
                  </a:lnTo>
                  <a:lnTo>
                    <a:pt x="46902" y="13035"/>
                  </a:lnTo>
                  <a:lnTo>
                    <a:pt x="46057" y="13863"/>
                  </a:lnTo>
                  <a:lnTo>
                    <a:pt x="45212" y="14276"/>
                  </a:lnTo>
                  <a:lnTo>
                    <a:pt x="44367" y="14690"/>
                  </a:lnTo>
                  <a:lnTo>
                    <a:pt x="43522" y="14897"/>
                  </a:lnTo>
                  <a:lnTo>
                    <a:pt x="41620" y="15104"/>
                  </a:lnTo>
                  <a:lnTo>
                    <a:pt x="39508" y="14690"/>
                  </a:lnTo>
                  <a:lnTo>
                    <a:pt x="37606" y="14069"/>
                  </a:lnTo>
                  <a:lnTo>
                    <a:pt x="35705" y="13035"/>
                  </a:lnTo>
                  <a:lnTo>
                    <a:pt x="34015" y="12000"/>
                  </a:lnTo>
                  <a:lnTo>
                    <a:pt x="32325" y="10966"/>
                  </a:lnTo>
                  <a:lnTo>
                    <a:pt x="30001" y="9104"/>
                  </a:lnTo>
                  <a:lnTo>
                    <a:pt x="29156" y="8483"/>
                  </a:lnTo>
                  <a:lnTo>
                    <a:pt x="29578" y="10138"/>
                  </a:lnTo>
                  <a:lnTo>
                    <a:pt x="30001" y="11587"/>
                  </a:lnTo>
                  <a:lnTo>
                    <a:pt x="30001" y="13035"/>
                  </a:lnTo>
                  <a:lnTo>
                    <a:pt x="30001" y="14483"/>
                  </a:lnTo>
                  <a:lnTo>
                    <a:pt x="30001" y="15725"/>
                  </a:lnTo>
                  <a:lnTo>
                    <a:pt x="29789" y="16759"/>
                  </a:lnTo>
                  <a:lnTo>
                    <a:pt x="29367" y="17794"/>
                  </a:lnTo>
                  <a:lnTo>
                    <a:pt x="28944" y="18828"/>
                  </a:lnTo>
                  <a:lnTo>
                    <a:pt x="27677" y="20276"/>
                  </a:lnTo>
                  <a:lnTo>
                    <a:pt x="26198" y="21518"/>
                  </a:lnTo>
                  <a:lnTo>
                    <a:pt x="24296" y="22552"/>
                  </a:lnTo>
                  <a:lnTo>
                    <a:pt x="22395" y="23380"/>
                  </a:lnTo>
                  <a:lnTo>
                    <a:pt x="20494" y="23794"/>
                  </a:lnTo>
                  <a:lnTo>
                    <a:pt x="18381" y="24207"/>
                  </a:lnTo>
                  <a:lnTo>
                    <a:pt x="14789" y="24414"/>
                  </a:lnTo>
                  <a:lnTo>
                    <a:pt x="12043" y="24414"/>
                  </a:lnTo>
                  <a:lnTo>
                    <a:pt x="11198" y="24207"/>
                  </a:lnTo>
                  <a:lnTo>
                    <a:pt x="12677" y="26069"/>
                  </a:lnTo>
                  <a:lnTo>
                    <a:pt x="13944" y="27932"/>
                  </a:lnTo>
                  <a:lnTo>
                    <a:pt x="15001" y="29587"/>
                  </a:lnTo>
                  <a:lnTo>
                    <a:pt x="15846" y="31242"/>
                  </a:lnTo>
                  <a:lnTo>
                    <a:pt x="16480" y="32897"/>
                  </a:lnTo>
                  <a:lnTo>
                    <a:pt x="16902" y="34552"/>
                  </a:lnTo>
                  <a:lnTo>
                    <a:pt x="17113" y="36000"/>
                  </a:lnTo>
                  <a:lnTo>
                    <a:pt x="17325" y="37449"/>
                  </a:lnTo>
                  <a:lnTo>
                    <a:pt x="17325" y="38897"/>
                  </a:lnTo>
                  <a:lnTo>
                    <a:pt x="17113" y="40138"/>
                  </a:lnTo>
                  <a:lnTo>
                    <a:pt x="16691" y="41380"/>
                  </a:lnTo>
                  <a:lnTo>
                    <a:pt x="16268" y="42621"/>
                  </a:lnTo>
                  <a:lnTo>
                    <a:pt x="15001" y="44897"/>
                  </a:lnTo>
                  <a:lnTo>
                    <a:pt x="13522" y="46759"/>
                  </a:lnTo>
                  <a:lnTo>
                    <a:pt x="12677" y="45932"/>
                  </a:lnTo>
                  <a:lnTo>
                    <a:pt x="11832" y="44897"/>
                  </a:lnTo>
                  <a:lnTo>
                    <a:pt x="10987" y="43656"/>
                  </a:lnTo>
                  <a:lnTo>
                    <a:pt x="10564" y="42414"/>
                  </a:lnTo>
                  <a:lnTo>
                    <a:pt x="10564" y="42000"/>
                  </a:lnTo>
                  <a:lnTo>
                    <a:pt x="10775" y="41173"/>
                  </a:lnTo>
                  <a:lnTo>
                    <a:pt x="11198" y="40345"/>
                  </a:lnTo>
                  <a:lnTo>
                    <a:pt x="11620" y="39518"/>
                  </a:lnTo>
                  <a:lnTo>
                    <a:pt x="12254" y="38690"/>
                  </a:lnTo>
                  <a:lnTo>
                    <a:pt x="12677" y="37863"/>
                  </a:lnTo>
                  <a:lnTo>
                    <a:pt x="12677" y="37656"/>
                  </a:lnTo>
                  <a:lnTo>
                    <a:pt x="12465" y="37242"/>
                  </a:lnTo>
                  <a:lnTo>
                    <a:pt x="12254" y="37242"/>
                  </a:lnTo>
                  <a:lnTo>
                    <a:pt x="11832" y="37035"/>
                  </a:lnTo>
                  <a:lnTo>
                    <a:pt x="11409" y="37242"/>
                  </a:lnTo>
                  <a:lnTo>
                    <a:pt x="10987" y="37449"/>
                  </a:lnTo>
                  <a:lnTo>
                    <a:pt x="10353" y="38069"/>
                  </a:lnTo>
                  <a:lnTo>
                    <a:pt x="10141" y="38690"/>
                  </a:lnTo>
                  <a:lnTo>
                    <a:pt x="10141" y="38897"/>
                  </a:lnTo>
                  <a:lnTo>
                    <a:pt x="10141" y="39311"/>
                  </a:lnTo>
                  <a:lnTo>
                    <a:pt x="9930" y="39518"/>
                  </a:lnTo>
                  <a:lnTo>
                    <a:pt x="9508" y="39518"/>
                  </a:lnTo>
                  <a:lnTo>
                    <a:pt x="8874" y="39104"/>
                  </a:lnTo>
                  <a:lnTo>
                    <a:pt x="8029" y="38069"/>
                  </a:lnTo>
                  <a:lnTo>
                    <a:pt x="7395" y="36828"/>
                  </a:lnTo>
                  <a:lnTo>
                    <a:pt x="6972" y="35794"/>
                  </a:lnTo>
                  <a:lnTo>
                    <a:pt x="6550" y="34759"/>
                  </a:lnTo>
                  <a:lnTo>
                    <a:pt x="6127" y="33932"/>
                  </a:lnTo>
                  <a:lnTo>
                    <a:pt x="5705" y="33725"/>
                  </a:lnTo>
                  <a:lnTo>
                    <a:pt x="5494" y="33518"/>
                  </a:lnTo>
                  <a:lnTo>
                    <a:pt x="5071" y="33725"/>
                  </a:lnTo>
                  <a:lnTo>
                    <a:pt x="4649" y="33932"/>
                  </a:lnTo>
                  <a:lnTo>
                    <a:pt x="4437" y="34345"/>
                  </a:lnTo>
                  <a:lnTo>
                    <a:pt x="4437" y="34759"/>
                  </a:lnTo>
                  <a:lnTo>
                    <a:pt x="4437" y="35794"/>
                  </a:lnTo>
                  <a:lnTo>
                    <a:pt x="5071" y="36828"/>
                  </a:lnTo>
                  <a:lnTo>
                    <a:pt x="6761" y="39104"/>
                  </a:lnTo>
                  <a:lnTo>
                    <a:pt x="6761" y="39311"/>
                  </a:lnTo>
                  <a:lnTo>
                    <a:pt x="6550" y="39518"/>
                  </a:lnTo>
                  <a:lnTo>
                    <a:pt x="5916" y="39104"/>
                  </a:lnTo>
                  <a:lnTo>
                    <a:pt x="4860" y="38483"/>
                  </a:lnTo>
                  <a:lnTo>
                    <a:pt x="4015" y="37656"/>
                  </a:lnTo>
                  <a:lnTo>
                    <a:pt x="3592" y="37035"/>
                  </a:lnTo>
                  <a:lnTo>
                    <a:pt x="3381" y="36207"/>
                  </a:lnTo>
                  <a:lnTo>
                    <a:pt x="2958" y="35380"/>
                  </a:lnTo>
                  <a:lnTo>
                    <a:pt x="2536" y="34759"/>
                  </a:lnTo>
                  <a:lnTo>
                    <a:pt x="2113" y="34552"/>
                  </a:lnTo>
                  <a:lnTo>
                    <a:pt x="1691" y="34552"/>
                  </a:lnTo>
                  <a:lnTo>
                    <a:pt x="1268" y="34759"/>
                  </a:lnTo>
                  <a:lnTo>
                    <a:pt x="846" y="35173"/>
                  </a:lnTo>
                  <a:lnTo>
                    <a:pt x="846" y="35794"/>
                  </a:lnTo>
                  <a:lnTo>
                    <a:pt x="1268" y="36621"/>
                  </a:lnTo>
                  <a:lnTo>
                    <a:pt x="1691" y="37449"/>
                  </a:lnTo>
                  <a:lnTo>
                    <a:pt x="2536" y="38276"/>
                  </a:lnTo>
                  <a:lnTo>
                    <a:pt x="3592" y="39518"/>
                  </a:lnTo>
                  <a:lnTo>
                    <a:pt x="5282" y="40759"/>
                  </a:lnTo>
                  <a:lnTo>
                    <a:pt x="5705" y="40966"/>
                  </a:lnTo>
                  <a:lnTo>
                    <a:pt x="5705" y="41380"/>
                  </a:lnTo>
                  <a:lnTo>
                    <a:pt x="4226" y="41380"/>
                  </a:lnTo>
                  <a:lnTo>
                    <a:pt x="3381" y="41173"/>
                  </a:lnTo>
                  <a:lnTo>
                    <a:pt x="2536" y="40759"/>
                  </a:lnTo>
                  <a:lnTo>
                    <a:pt x="1902" y="40138"/>
                  </a:lnTo>
                  <a:lnTo>
                    <a:pt x="1268" y="39518"/>
                  </a:lnTo>
                  <a:lnTo>
                    <a:pt x="634" y="39518"/>
                  </a:lnTo>
                  <a:lnTo>
                    <a:pt x="212" y="39725"/>
                  </a:lnTo>
                  <a:lnTo>
                    <a:pt x="1" y="39932"/>
                  </a:lnTo>
                  <a:lnTo>
                    <a:pt x="1" y="40552"/>
                  </a:lnTo>
                  <a:lnTo>
                    <a:pt x="1" y="40759"/>
                  </a:lnTo>
                  <a:lnTo>
                    <a:pt x="212" y="41173"/>
                  </a:lnTo>
                  <a:lnTo>
                    <a:pt x="423" y="41380"/>
                  </a:lnTo>
                  <a:lnTo>
                    <a:pt x="1057" y="41587"/>
                  </a:lnTo>
                  <a:lnTo>
                    <a:pt x="3803" y="42828"/>
                  </a:lnTo>
                  <a:lnTo>
                    <a:pt x="5705" y="43242"/>
                  </a:lnTo>
                  <a:lnTo>
                    <a:pt x="6761" y="43449"/>
                  </a:lnTo>
                  <a:lnTo>
                    <a:pt x="7818" y="43449"/>
                  </a:lnTo>
                  <a:lnTo>
                    <a:pt x="8663" y="43242"/>
                  </a:lnTo>
                  <a:lnTo>
                    <a:pt x="9085" y="44276"/>
                  </a:lnTo>
                  <a:lnTo>
                    <a:pt x="9719" y="45518"/>
                  </a:lnTo>
                  <a:lnTo>
                    <a:pt x="10775" y="46966"/>
                  </a:lnTo>
                  <a:lnTo>
                    <a:pt x="12043" y="48414"/>
                  </a:lnTo>
                  <a:lnTo>
                    <a:pt x="10353" y="49863"/>
                  </a:lnTo>
                  <a:lnTo>
                    <a:pt x="8663" y="51104"/>
                  </a:lnTo>
                  <a:lnTo>
                    <a:pt x="5494" y="52966"/>
                  </a:lnTo>
                  <a:lnTo>
                    <a:pt x="2958" y="54207"/>
                  </a:lnTo>
                  <a:lnTo>
                    <a:pt x="2113" y="54414"/>
                  </a:lnTo>
                  <a:lnTo>
                    <a:pt x="6339" y="55449"/>
                  </a:lnTo>
                  <a:lnTo>
                    <a:pt x="8240" y="55863"/>
                  </a:lnTo>
                  <a:lnTo>
                    <a:pt x="9719" y="56483"/>
                  </a:lnTo>
                  <a:lnTo>
                    <a:pt x="10987" y="57104"/>
                  </a:lnTo>
                  <a:lnTo>
                    <a:pt x="12043" y="57725"/>
                  </a:lnTo>
                  <a:lnTo>
                    <a:pt x="13099" y="58552"/>
                  </a:lnTo>
                  <a:lnTo>
                    <a:pt x="13733" y="59173"/>
                  </a:lnTo>
                  <a:lnTo>
                    <a:pt x="14367" y="60000"/>
                  </a:lnTo>
                  <a:lnTo>
                    <a:pt x="14789" y="60828"/>
                  </a:lnTo>
                  <a:lnTo>
                    <a:pt x="15001" y="61656"/>
                  </a:lnTo>
                  <a:lnTo>
                    <a:pt x="15212" y="62690"/>
                  </a:lnTo>
                  <a:lnTo>
                    <a:pt x="15001" y="64345"/>
                  </a:lnTo>
                  <a:lnTo>
                    <a:pt x="14578" y="66207"/>
                  </a:lnTo>
                  <a:lnTo>
                    <a:pt x="13733" y="67863"/>
                  </a:lnTo>
                  <a:lnTo>
                    <a:pt x="12677" y="69518"/>
                  </a:lnTo>
                  <a:lnTo>
                    <a:pt x="11620" y="70966"/>
                  </a:lnTo>
                  <a:lnTo>
                    <a:pt x="10564" y="72207"/>
                  </a:lnTo>
                  <a:lnTo>
                    <a:pt x="8663" y="74276"/>
                  </a:lnTo>
                  <a:lnTo>
                    <a:pt x="7818" y="74897"/>
                  </a:lnTo>
                  <a:lnTo>
                    <a:pt x="9719" y="74690"/>
                  </a:lnTo>
                  <a:lnTo>
                    <a:pt x="13099" y="74690"/>
                  </a:lnTo>
                  <a:lnTo>
                    <a:pt x="14578" y="74897"/>
                  </a:lnTo>
                  <a:lnTo>
                    <a:pt x="15846" y="75104"/>
                  </a:lnTo>
                  <a:lnTo>
                    <a:pt x="17113" y="75518"/>
                  </a:lnTo>
                  <a:lnTo>
                    <a:pt x="17958" y="76138"/>
                  </a:lnTo>
                  <a:lnTo>
                    <a:pt x="18803" y="76759"/>
                  </a:lnTo>
                  <a:lnTo>
                    <a:pt x="19649" y="77380"/>
                  </a:lnTo>
                  <a:lnTo>
                    <a:pt x="20071" y="78207"/>
                  </a:lnTo>
                  <a:lnTo>
                    <a:pt x="20916" y="80069"/>
                  </a:lnTo>
                  <a:lnTo>
                    <a:pt x="21550" y="81932"/>
                  </a:lnTo>
                  <a:lnTo>
                    <a:pt x="21550" y="84000"/>
                  </a:lnTo>
                  <a:lnTo>
                    <a:pt x="21339" y="86276"/>
                  </a:lnTo>
                  <a:lnTo>
                    <a:pt x="21127" y="88345"/>
                  </a:lnTo>
                  <a:lnTo>
                    <a:pt x="20071" y="92069"/>
                  </a:lnTo>
                  <a:lnTo>
                    <a:pt x="19226" y="94966"/>
                  </a:lnTo>
                  <a:lnTo>
                    <a:pt x="18592" y="96000"/>
                  </a:lnTo>
                  <a:lnTo>
                    <a:pt x="20494" y="93932"/>
                  </a:lnTo>
                  <a:lnTo>
                    <a:pt x="21972" y="92069"/>
                  </a:lnTo>
                  <a:lnTo>
                    <a:pt x="23663" y="90621"/>
                  </a:lnTo>
                  <a:lnTo>
                    <a:pt x="25141" y="89380"/>
                  </a:lnTo>
                  <a:lnTo>
                    <a:pt x="26620" y="88345"/>
                  </a:lnTo>
                  <a:lnTo>
                    <a:pt x="27888" y="87725"/>
                  </a:lnTo>
                  <a:lnTo>
                    <a:pt x="29156" y="87104"/>
                  </a:lnTo>
                  <a:lnTo>
                    <a:pt x="30423" y="86897"/>
                  </a:lnTo>
                  <a:lnTo>
                    <a:pt x="31691" y="86690"/>
                  </a:lnTo>
                  <a:lnTo>
                    <a:pt x="32747" y="86897"/>
                  </a:lnTo>
                  <a:lnTo>
                    <a:pt x="33592" y="87104"/>
                  </a:lnTo>
                  <a:lnTo>
                    <a:pt x="34649" y="87518"/>
                  </a:lnTo>
                  <a:lnTo>
                    <a:pt x="35494" y="87932"/>
                  </a:lnTo>
                  <a:lnTo>
                    <a:pt x="36339" y="88552"/>
                  </a:lnTo>
                  <a:lnTo>
                    <a:pt x="37818" y="90000"/>
                  </a:lnTo>
                  <a:lnTo>
                    <a:pt x="39085" y="91863"/>
                  </a:lnTo>
                  <a:lnTo>
                    <a:pt x="40141" y="93725"/>
                  </a:lnTo>
                  <a:lnTo>
                    <a:pt x="40987" y="95794"/>
                  </a:lnTo>
                  <a:lnTo>
                    <a:pt x="41620" y="97656"/>
                  </a:lnTo>
                  <a:lnTo>
                    <a:pt x="42465" y="100759"/>
                  </a:lnTo>
                  <a:lnTo>
                    <a:pt x="42888" y="102000"/>
                  </a:lnTo>
                  <a:lnTo>
                    <a:pt x="44156" y="97242"/>
                  </a:lnTo>
                  <a:lnTo>
                    <a:pt x="44789" y="95587"/>
                  </a:lnTo>
                  <a:lnTo>
                    <a:pt x="45423" y="93932"/>
                  </a:lnTo>
                  <a:lnTo>
                    <a:pt x="46268" y="92690"/>
                  </a:lnTo>
                  <a:lnTo>
                    <a:pt x="46902" y="91656"/>
                  </a:lnTo>
                  <a:lnTo>
                    <a:pt x="47747" y="90828"/>
                  </a:lnTo>
                  <a:lnTo>
                    <a:pt x="48592" y="90414"/>
                  </a:lnTo>
                  <a:lnTo>
                    <a:pt x="49226" y="90000"/>
                  </a:lnTo>
                  <a:lnTo>
                    <a:pt x="50916" y="90000"/>
                  </a:lnTo>
                  <a:lnTo>
                    <a:pt x="51550" y="90207"/>
                  </a:lnTo>
                  <a:lnTo>
                    <a:pt x="53029" y="91242"/>
                  </a:lnTo>
                  <a:lnTo>
                    <a:pt x="54508" y="92483"/>
                  </a:lnTo>
                  <a:lnTo>
                    <a:pt x="55987" y="94138"/>
                  </a:lnTo>
                  <a:lnTo>
                    <a:pt x="57254" y="96000"/>
                  </a:lnTo>
                  <a:lnTo>
                    <a:pt x="59367" y="99932"/>
                  </a:lnTo>
                  <a:lnTo>
                    <a:pt x="60846" y="103035"/>
                  </a:lnTo>
                  <a:lnTo>
                    <a:pt x="61268" y="104276"/>
                  </a:lnTo>
                  <a:lnTo>
                    <a:pt x="61268" y="99518"/>
                  </a:lnTo>
                  <a:lnTo>
                    <a:pt x="61480" y="95794"/>
                  </a:lnTo>
                  <a:lnTo>
                    <a:pt x="61691" y="94138"/>
                  </a:lnTo>
                  <a:lnTo>
                    <a:pt x="62113" y="92897"/>
                  </a:lnTo>
                  <a:lnTo>
                    <a:pt x="62536" y="91863"/>
                  </a:lnTo>
                  <a:lnTo>
                    <a:pt x="63170" y="91035"/>
                  </a:lnTo>
                  <a:lnTo>
                    <a:pt x="63803" y="90207"/>
                  </a:lnTo>
                  <a:lnTo>
                    <a:pt x="64437" y="89794"/>
                  </a:lnTo>
                  <a:lnTo>
                    <a:pt x="65071" y="89380"/>
                  </a:lnTo>
                  <a:lnTo>
                    <a:pt x="65916" y="89173"/>
                  </a:lnTo>
                  <a:lnTo>
                    <a:pt x="66550" y="89173"/>
                  </a:lnTo>
                  <a:lnTo>
                    <a:pt x="67395" y="89380"/>
                  </a:lnTo>
                  <a:lnTo>
                    <a:pt x="69085" y="89794"/>
                  </a:lnTo>
                  <a:lnTo>
                    <a:pt x="70775" y="90621"/>
                  </a:lnTo>
                  <a:lnTo>
                    <a:pt x="72677" y="91863"/>
                  </a:lnTo>
                  <a:lnTo>
                    <a:pt x="74156" y="93104"/>
                  </a:lnTo>
                  <a:lnTo>
                    <a:pt x="75846" y="94552"/>
                  </a:lnTo>
                  <a:lnTo>
                    <a:pt x="78381" y="97242"/>
                  </a:lnTo>
                  <a:lnTo>
                    <a:pt x="80071" y="98897"/>
                  </a:lnTo>
                  <a:lnTo>
                    <a:pt x="79015" y="97449"/>
                  </a:lnTo>
                  <a:lnTo>
                    <a:pt x="78381" y="96207"/>
                  </a:lnTo>
                  <a:lnTo>
                    <a:pt x="77536" y="94552"/>
                  </a:lnTo>
                  <a:lnTo>
                    <a:pt x="77113" y="92690"/>
                  </a:lnTo>
                  <a:lnTo>
                    <a:pt x="76691" y="90621"/>
                  </a:lnTo>
                  <a:lnTo>
                    <a:pt x="76691" y="88345"/>
                  </a:lnTo>
                  <a:lnTo>
                    <a:pt x="76902" y="85656"/>
                  </a:lnTo>
                  <a:lnTo>
                    <a:pt x="77325" y="84207"/>
                  </a:lnTo>
                  <a:lnTo>
                    <a:pt x="77958" y="83173"/>
                  </a:lnTo>
                  <a:lnTo>
                    <a:pt x="79015" y="82552"/>
                  </a:lnTo>
                  <a:lnTo>
                    <a:pt x="80071" y="82138"/>
                  </a:lnTo>
                  <a:lnTo>
                    <a:pt x="81339" y="81932"/>
                  </a:lnTo>
                  <a:lnTo>
                    <a:pt x="84296" y="81932"/>
                  </a:lnTo>
                  <a:lnTo>
                    <a:pt x="85775" y="82345"/>
                  </a:lnTo>
                  <a:lnTo>
                    <a:pt x="88733" y="83173"/>
                  </a:lnTo>
                  <a:lnTo>
                    <a:pt x="91268" y="84000"/>
                  </a:lnTo>
                  <a:lnTo>
                    <a:pt x="93803" y="85035"/>
                  </a:lnTo>
                  <a:lnTo>
                    <a:pt x="91268" y="82138"/>
                  </a:lnTo>
                  <a:lnTo>
                    <a:pt x="89578" y="79449"/>
                  </a:lnTo>
                  <a:lnTo>
                    <a:pt x="88310" y="76966"/>
                  </a:lnTo>
                  <a:lnTo>
                    <a:pt x="87465" y="74897"/>
                  </a:lnTo>
                  <a:lnTo>
                    <a:pt x="89789" y="74483"/>
                  </a:lnTo>
                  <a:lnTo>
                    <a:pt x="91268" y="73863"/>
                  </a:lnTo>
                  <a:lnTo>
                    <a:pt x="91691" y="74483"/>
                  </a:lnTo>
                  <a:lnTo>
                    <a:pt x="92325" y="74897"/>
                  </a:lnTo>
                  <a:lnTo>
                    <a:pt x="93170" y="75518"/>
                  </a:lnTo>
                  <a:lnTo>
                    <a:pt x="94649" y="76138"/>
                  </a:lnTo>
                  <a:lnTo>
                    <a:pt x="96972" y="76966"/>
                  </a:lnTo>
                  <a:lnTo>
                    <a:pt x="97395" y="77173"/>
                  </a:lnTo>
                  <a:lnTo>
                    <a:pt x="97818" y="77173"/>
                  </a:lnTo>
                  <a:lnTo>
                    <a:pt x="98240" y="76966"/>
                  </a:lnTo>
                  <a:lnTo>
                    <a:pt x="98451" y="76552"/>
                  </a:lnTo>
                  <a:lnTo>
                    <a:pt x="98663" y="76345"/>
                  </a:lnTo>
                  <a:lnTo>
                    <a:pt x="98451" y="75932"/>
                  </a:lnTo>
                  <a:lnTo>
                    <a:pt x="98029" y="75725"/>
                  </a:lnTo>
                  <a:lnTo>
                    <a:pt x="96550" y="75725"/>
                  </a:lnTo>
                  <a:lnTo>
                    <a:pt x="95705" y="75518"/>
                  </a:lnTo>
                  <a:lnTo>
                    <a:pt x="95071" y="75104"/>
                  </a:lnTo>
                  <a:lnTo>
                    <a:pt x="94649" y="74690"/>
                  </a:lnTo>
                  <a:lnTo>
                    <a:pt x="94226" y="74276"/>
                  </a:lnTo>
                  <a:lnTo>
                    <a:pt x="94437" y="74069"/>
                  </a:lnTo>
                  <a:lnTo>
                    <a:pt x="94860" y="74069"/>
                  </a:lnTo>
                  <a:lnTo>
                    <a:pt x="96550" y="74276"/>
                  </a:lnTo>
                  <a:lnTo>
                    <a:pt x="98029" y="74069"/>
                  </a:lnTo>
                  <a:lnTo>
                    <a:pt x="99085" y="74069"/>
                  </a:lnTo>
                  <a:lnTo>
                    <a:pt x="99719" y="73656"/>
                  </a:lnTo>
                  <a:lnTo>
                    <a:pt x="100353" y="73449"/>
                  </a:lnTo>
                  <a:lnTo>
                    <a:pt x="100775" y="73035"/>
                  </a:lnTo>
                  <a:lnTo>
                    <a:pt x="100775" y="72621"/>
                  </a:lnTo>
                  <a:lnTo>
                    <a:pt x="100775" y="72207"/>
                  </a:lnTo>
                  <a:lnTo>
                    <a:pt x="100353" y="72000"/>
                  </a:lnTo>
                  <a:lnTo>
                    <a:pt x="99296" y="72000"/>
                  </a:lnTo>
                  <a:lnTo>
                    <a:pt x="98663" y="72414"/>
                  </a:lnTo>
                  <a:lnTo>
                    <a:pt x="98029" y="72621"/>
                  </a:lnTo>
                  <a:lnTo>
                    <a:pt x="97395" y="72828"/>
                  </a:lnTo>
                  <a:lnTo>
                    <a:pt x="95494" y="72828"/>
                  </a:lnTo>
                  <a:lnTo>
                    <a:pt x="94860" y="72621"/>
                  </a:lnTo>
                  <a:lnTo>
                    <a:pt x="94860" y="72414"/>
                  </a:lnTo>
                  <a:lnTo>
                    <a:pt x="95071" y="72207"/>
                  </a:lnTo>
                  <a:lnTo>
                    <a:pt x="97184" y="71794"/>
                  </a:lnTo>
                  <a:lnTo>
                    <a:pt x="98240" y="71380"/>
                  </a:lnTo>
                  <a:lnTo>
                    <a:pt x="98874" y="70966"/>
                  </a:lnTo>
                  <a:lnTo>
                    <a:pt x="99085" y="70552"/>
                  </a:lnTo>
                  <a:lnTo>
                    <a:pt x="99085" y="70138"/>
                  </a:lnTo>
                  <a:lnTo>
                    <a:pt x="99085" y="69725"/>
                  </a:lnTo>
                  <a:lnTo>
                    <a:pt x="98874" y="69518"/>
                  </a:lnTo>
                  <a:lnTo>
                    <a:pt x="98240" y="69518"/>
                  </a:lnTo>
                  <a:lnTo>
                    <a:pt x="97606" y="69725"/>
                  </a:lnTo>
                  <a:lnTo>
                    <a:pt x="96761" y="70138"/>
                  </a:lnTo>
                  <a:lnTo>
                    <a:pt x="95705" y="70552"/>
                  </a:lnTo>
                  <a:lnTo>
                    <a:pt x="94649" y="70966"/>
                  </a:lnTo>
                  <a:lnTo>
                    <a:pt x="93592" y="71173"/>
                  </a:lnTo>
                  <a:lnTo>
                    <a:pt x="92958" y="70966"/>
                  </a:lnTo>
                  <a:lnTo>
                    <a:pt x="92747" y="70759"/>
                  </a:lnTo>
                  <a:lnTo>
                    <a:pt x="92747" y="70552"/>
                  </a:lnTo>
                  <a:lnTo>
                    <a:pt x="92958" y="70345"/>
                  </a:lnTo>
                  <a:lnTo>
                    <a:pt x="93170" y="69518"/>
                  </a:lnTo>
                  <a:lnTo>
                    <a:pt x="93381" y="68897"/>
                  </a:lnTo>
                  <a:lnTo>
                    <a:pt x="93170" y="68483"/>
                  </a:lnTo>
                  <a:lnTo>
                    <a:pt x="92958" y="68276"/>
                  </a:lnTo>
                  <a:lnTo>
                    <a:pt x="92325" y="68069"/>
                  </a:lnTo>
                  <a:lnTo>
                    <a:pt x="91902" y="68276"/>
                  </a:lnTo>
                  <a:lnTo>
                    <a:pt x="91691" y="68897"/>
                  </a:lnTo>
                  <a:lnTo>
                    <a:pt x="91691" y="69725"/>
                  </a:lnTo>
                  <a:lnTo>
                    <a:pt x="91480" y="70759"/>
                  </a:lnTo>
                  <a:lnTo>
                    <a:pt x="91268" y="71380"/>
                  </a:lnTo>
                  <a:lnTo>
                    <a:pt x="90846" y="72000"/>
                  </a:lnTo>
                  <a:lnTo>
                    <a:pt x="90634" y="72207"/>
                  </a:lnTo>
                  <a:lnTo>
                    <a:pt x="88944" y="73035"/>
                  </a:lnTo>
                  <a:lnTo>
                    <a:pt x="87254" y="73242"/>
                  </a:lnTo>
                  <a:lnTo>
                    <a:pt x="87254" y="71794"/>
                  </a:lnTo>
                  <a:lnTo>
                    <a:pt x="87888" y="70552"/>
                  </a:lnTo>
                  <a:lnTo>
                    <a:pt x="88522" y="69311"/>
                  </a:lnTo>
                  <a:lnTo>
                    <a:pt x="89578" y="68483"/>
                  </a:lnTo>
                  <a:lnTo>
                    <a:pt x="90846" y="67863"/>
                  </a:lnTo>
                  <a:lnTo>
                    <a:pt x="92325" y="67449"/>
                  </a:lnTo>
                  <a:lnTo>
                    <a:pt x="93803" y="67035"/>
                  </a:lnTo>
                  <a:lnTo>
                    <a:pt x="95282" y="66828"/>
                  </a:lnTo>
                  <a:lnTo>
                    <a:pt x="98451" y="66621"/>
                  </a:lnTo>
                  <a:lnTo>
                    <a:pt x="101198" y="66828"/>
                  </a:lnTo>
                  <a:lnTo>
                    <a:pt x="103944" y="67035"/>
                  </a:lnTo>
                  <a:lnTo>
                    <a:pt x="103944" y="67035"/>
                  </a:lnTo>
                  <a:lnTo>
                    <a:pt x="101620" y="66000"/>
                  </a:lnTo>
                  <a:lnTo>
                    <a:pt x="99719" y="64966"/>
                  </a:lnTo>
                  <a:lnTo>
                    <a:pt x="98029" y="63725"/>
                  </a:lnTo>
                  <a:lnTo>
                    <a:pt x="96550" y="62483"/>
                  </a:lnTo>
                  <a:lnTo>
                    <a:pt x="95494" y="61449"/>
                  </a:lnTo>
                  <a:lnTo>
                    <a:pt x="94649" y="60207"/>
                  </a:lnTo>
                  <a:lnTo>
                    <a:pt x="94015" y="59173"/>
                  </a:lnTo>
                  <a:lnTo>
                    <a:pt x="93592" y="57932"/>
                  </a:lnTo>
                  <a:lnTo>
                    <a:pt x="92958" y="56069"/>
                  </a:lnTo>
                  <a:lnTo>
                    <a:pt x="92958" y="54414"/>
                  </a:lnTo>
                  <a:lnTo>
                    <a:pt x="92958" y="53380"/>
                  </a:lnTo>
                  <a:lnTo>
                    <a:pt x="92958" y="53173"/>
                  </a:lnTo>
                  <a:lnTo>
                    <a:pt x="93170" y="51311"/>
                  </a:lnTo>
                  <a:lnTo>
                    <a:pt x="93381" y="49863"/>
                  </a:lnTo>
                  <a:lnTo>
                    <a:pt x="93803" y="48414"/>
                  </a:lnTo>
                  <a:lnTo>
                    <a:pt x="94437" y="46966"/>
                  </a:lnTo>
                  <a:lnTo>
                    <a:pt x="95282" y="45725"/>
                  </a:lnTo>
                  <a:lnTo>
                    <a:pt x="96339" y="44690"/>
                  </a:lnTo>
                  <a:lnTo>
                    <a:pt x="98240" y="42621"/>
                  </a:lnTo>
                  <a:lnTo>
                    <a:pt x="100353" y="41173"/>
                  </a:lnTo>
                  <a:lnTo>
                    <a:pt x="102043" y="39932"/>
                  </a:lnTo>
                  <a:lnTo>
                    <a:pt x="103944" y="39104"/>
                  </a:lnTo>
                  <a:lnTo>
                    <a:pt x="99930" y="39518"/>
                  </a:lnTo>
                  <a:lnTo>
                    <a:pt x="96761" y="39311"/>
                  </a:lnTo>
                  <a:lnTo>
                    <a:pt x="94015" y="38897"/>
                  </a:lnTo>
                  <a:lnTo>
                    <a:pt x="91902" y="38069"/>
                  </a:lnTo>
                  <a:lnTo>
                    <a:pt x="90423" y="37035"/>
                  </a:lnTo>
                  <a:lnTo>
                    <a:pt x="89367" y="35794"/>
                  </a:lnTo>
                  <a:lnTo>
                    <a:pt x="88733" y="34345"/>
                  </a:lnTo>
                  <a:lnTo>
                    <a:pt x="88310" y="32897"/>
                  </a:lnTo>
                  <a:lnTo>
                    <a:pt x="88310" y="31449"/>
                  </a:lnTo>
                  <a:lnTo>
                    <a:pt x="88310" y="30000"/>
                  </a:lnTo>
                  <a:lnTo>
                    <a:pt x="88733" y="28552"/>
                  </a:lnTo>
                  <a:lnTo>
                    <a:pt x="89156" y="27311"/>
                  </a:lnTo>
                  <a:lnTo>
                    <a:pt x="89789" y="25449"/>
                  </a:lnTo>
                  <a:lnTo>
                    <a:pt x="90212" y="24621"/>
                  </a:lnTo>
                  <a:lnTo>
                    <a:pt x="86620" y="25035"/>
                  </a:lnTo>
                  <a:lnTo>
                    <a:pt x="85141" y="24828"/>
                  </a:lnTo>
                  <a:lnTo>
                    <a:pt x="83874" y="24828"/>
                  </a:lnTo>
                  <a:lnTo>
                    <a:pt x="82606" y="24414"/>
                  </a:lnTo>
                  <a:lnTo>
                    <a:pt x="81550" y="24207"/>
                  </a:lnTo>
                  <a:lnTo>
                    <a:pt x="80705" y="23587"/>
                  </a:lnTo>
                  <a:lnTo>
                    <a:pt x="79860" y="23173"/>
                  </a:lnTo>
                  <a:lnTo>
                    <a:pt x="79015" y="22552"/>
                  </a:lnTo>
                  <a:lnTo>
                    <a:pt x="78592" y="21932"/>
                  </a:lnTo>
                  <a:lnTo>
                    <a:pt x="77536" y="20276"/>
                  </a:lnTo>
                  <a:lnTo>
                    <a:pt x="77113" y="18621"/>
                  </a:lnTo>
                  <a:lnTo>
                    <a:pt x="76902" y="16966"/>
                  </a:lnTo>
                  <a:lnTo>
                    <a:pt x="76902" y="15104"/>
                  </a:lnTo>
                  <a:lnTo>
                    <a:pt x="77113" y="13449"/>
                  </a:lnTo>
                  <a:lnTo>
                    <a:pt x="77747" y="10138"/>
                  </a:lnTo>
                  <a:lnTo>
                    <a:pt x="78381" y="7863"/>
                  </a:lnTo>
                  <a:lnTo>
                    <a:pt x="78803" y="7035"/>
                  </a:lnTo>
                  <a:lnTo>
                    <a:pt x="76480" y="8897"/>
                  </a:lnTo>
                  <a:lnTo>
                    <a:pt x="74156" y="10345"/>
                  </a:lnTo>
                  <a:lnTo>
                    <a:pt x="72043" y="11587"/>
                  </a:lnTo>
                  <a:lnTo>
                    <a:pt x="70141" y="12828"/>
                  </a:lnTo>
                  <a:lnTo>
                    <a:pt x="68240" y="13449"/>
                  </a:lnTo>
                  <a:lnTo>
                    <a:pt x="66550" y="14069"/>
                  </a:lnTo>
                  <a:lnTo>
                    <a:pt x="64860" y="14483"/>
                  </a:lnTo>
                  <a:lnTo>
                    <a:pt x="63381" y="14690"/>
                  </a:lnTo>
                  <a:lnTo>
                    <a:pt x="61902" y="14897"/>
                  </a:lnTo>
                  <a:lnTo>
                    <a:pt x="60634" y="14690"/>
                  </a:lnTo>
                  <a:lnTo>
                    <a:pt x="59578" y="14483"/>
                  </a:lnTo>
                  <a:lnTo>
                    <a:pt x="58310" y="14069"/>
                  </a:lnTo>
                  <a:lnTo>
                    <a:pt x="57465" y="13449"/>
                  </a:lnTo>
                  <a:lnTo>
                    <a:pt x="56409" y="12828"/>
                  </a:lnTo>
                  <a:lnTo>
                    <a:pt x="54930" y="11380"/>
                  </a:lnTo>
                  <a:lnTo>
                    <a:pt x="53451" y="9725"/>
                  </a:lnTo>
                  <a:lnTo>
                    <a:pt x="52606" y="7863"/>
                  </a:lnTo>
                  <a:lnTo>
                    <a:pt x="51761" y="5794"/>
                  </a:lnTo>
                  <a:lnTo>
                    <a:pt x="51127" y="4138"/>
                  </a:lnTo>
                  <a:lnTo>
                    <a:pt x="50494" y="1242"/>
                  </a:lnTo>
                  <a:lnTo>
                    <a:pt x="50494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550" y="10325"/>
              <a:ext cx="2978900" cy="2979350"/>
            </a:xfrm>
            <a:custGeom>
              <a:avLst/>
              <a:gdLst/>
              <a:ahLst/>
              <a:cxnLst/>
              <a:rect l="0" t="0" r="0" b="0"/>
              <a:pathLst>
                <a:path w="119156" h="119174" extrusionOk="0">
                  <a:moveTo>
                    <a:pt x="57043" y="1"/>
                  </a:moveTo>
                  <a:lnTo>
                    <a:pt x="55775" y="7242"/>
                  </a:lnTo>
                  <a:lnTo>
                    <a:pt x="55775" y="9518"/>
                  </a:lnTo>
                  <a:lnTo>
                    <a:pt x="55353" y="11794"/>
                  </a:lnTo>
                  <a:lnTo>
                    <a:pt x="54930" y="13656"/>
                  </a:lnTo>
                  <a:lnTo>
                    <a:pt x="54296" y="15311"/>
                  </a:lnTo>
                  <a:lnTo>
                    <a:pt x="53663" y="16759"/>
                  </a:lnTo>
                  <a:lnTo>
                    <a:pt x="52817" y="17794"/>
                  </a:lnTo>
                  <a:lnTo>
                    <a:pt x="51972" y="18621"/>
                  </a:lnTo>
                  <a:lnTo>
                    <a:pt x="51127" y="19035"/>
                  </a:lnTo>
                  <a:lnTo>
                    <a:pt x="50282" y="19242"/>
                  </a:lnTo>
                  <a:lnTo>
                    <a:pt x="49437" y="19449"/>
                  </a:lnTo>
                  <a:lnTo>
                    <a:pt x="47536" y="19242"/>
                  </a:lnTo>
                  <a:lnTo>
                    <a:pt x="45634" y="18621"/>
                  </a:lnTo>
                  <a:lnTo>
                    <a:pt x="43733" y="17587"/>
                  </a:lnTo>
                  <a:lnTo>
                    <a:pt x="41832" y="16553"/>
                  </a:lnTo>
                  <a:lnTo>
                    <a:pt x="40353" y="15311"/>
                  </a:lnTo>
                  <a:lnTo>
                    <a:pt x="37817" y="13449"/>
                  </a:lnTo>
                  <a:lnTo>
                    <a:pt x="31268" y="7242"/>
                  </a:lnTo>
                  <a:lnTo>
                    <a:pt x="34015" y="15725"/>
                  </a:lnTo>
                  <a:lnTo>
                    <a:pt x="34860" y="18621"/>
                  </a:lnTo>
                  <a:lnTo>
                    <a:pt x="34860" y="19863"/>
                  </a:lnTo>
                  <a:lnTo>
                    <a:pt x="34860" y="21104"/>
                  </a:lnTo>
                  <a:lnTo>
                    <a:pt x="34860" y="22139"/>
                  </a:lnTo>
                  <a:lnTo>
                    <a:pt x="34437" y="23173"/>
                  </a:lnTo>
                  <a:lnTo>
                    <a:pt x="34015" y="24208"/>
                  </a:lnTo>
                  <a:lnTo>
                    <a:pt x="33592" y="25035"/>
                  </a:lnTo>
                  <a:lnTo>
                    <a:pt x="32747" y="25656"/>
                  </a:lnTo>
                  <a:lnTo>
                    <a:pt x="32113" y="26277"/>
                  </a:lnTo>
                  <a:lnTo>
                    <a:pt x="30212" y="27311"/>
                  </a:lnTo>
                  <a:lnTo>
                    <a:pt x="28099" y="27932"/>
                  </a:lnTo>
                  <a:lnTo>
                    <a:pt x="25986" y="28346"/>
                  </a:lnTo>
                  <a:lnTo>
                    <a:pt x="23663" y="28759"/>
                  </a:lnTo>
                  <a:lnTo>
                    <a:pt x="21761" y="28759"/>
                  </a:lnTo>
                  <a:lnTo>
                    <a:pt x="18592" y="28553"/>
                  </a:lnTo>
                  <a:lnTo>
                    <a:pt x="12677" y="27932"/>
                  </a:lnTo>
                  <a:lnTo>
                    <a:pt x="16479" y="32277"/>
                  </a:lnTo>
                  <a:lnTo>
                    <a:pt x="19015" y="35587"/>
                  </a:lnTo>
                  <a:lnTo>
                    <a:pt x="19860" y="37035"/>
                  </a:lnTo>
                  <a:lnTo>
                    <a:pt x="20705" y="38484"/>
                  </a:lnTo>
                  <a:lnTo>
                    <a:pt x="21339" y="39932"/>
                  </a:lnTo>
                  <a:lnTo>
                    <a:pt x="21761" y="41380"/>
                  </a:lnTo>
                  <a:lnTo>
                    <a:pt x="21972" y="42828"/>
                  </a:lnTo>
                  <a:lnTo>
                    <a:pt x="22184" y="44277"/>
                  </a:lnTo>
                  <a:lnTo>
                    <a:pt x="21972" y="45518"/>
                  </a:lnTo>
                  <a:lnTo>
                    <a:pt x="21761" y="46966"/>
                  </a:lnTo>
                  <a:lnTo>
                    <a:pt x="21339" y="48415"/>
                  </a:lnTo>
                  <a:lnTo>
                    <a:pt x="20493" y="49656"/>
                  </a:lnTo>
                  <a:lnTo>
                    <a:pt x="20071" y="48828"/>
                  </a:lnTo>
                  <a:lnTo>
                    <a:pt x="20282" y="48208"/>
                  </a:lnTo>
                  <a:lnTo>
                    <a:pt x="20705" y="47587"/>
                  </a:lnTo>
                  <a:lnTo>
                    <a:pt x="21339" y="46553"/>
                  </a:lnTo>
                  <a:lnTo>
                    <a:pt x="21761" y="45932"/>
                  </a:lnTo>
                  <a:lnTo>
                    <a:pt x="21972" y="45104"/>
                  </a:lnTo>
                  <a:lnTo>
                    <a:pt x="21972" y="44484"/>
                  </a:lnTo>
                  <a:lnTo>
                    <a:pt x="21972" y="43863"/>
                  </a:lnTo>
                  <a:lnTo>
                    <a:pt x="21972" y="43242"/>
                  </a:lnTo>
                  <a:lnTo>
                    <a:pt x="21550" y="42621"/>
                  </a:lnTo>
                  <a:lnTo>
                    <a:pt x="20916" y="42001"/>
                  </a:lnTo>
                  <a:lnTo>
                    <a:pt x="20071" y="41587"/>
                  </a:lnTo>
                  <a:lnTo>
                    <a:pt x="19015" y="41380"/>
                  </a:lnTo>
                  <a:lnTo>
                    <a:pt x="18381" y="41587"/>
                  </a:lnTo>
                  <a:lnTo>
                    <a:pt x="17747" y="41587"/>
                  </a:lnTo>
                  <a:lnTo>
                    <a:pt x="16691" y="42208"/>
                  </a:lnTo>
                  <a:lnTo>
                    <a:pt x="16479" y="41587"/>
                  </a:lnTo>
                  <a:lnTo>
                    <a:pt x="15846" y="40346"/>
                  </a:lnTo>
                  <a:lnTo>
                    <a:pt x="15212" y="39104"/>
                  </a:lnTo>
                  <a:lnTo>
                    <a:pt x="14367" y="38484"/>
                  </a:lnTo>
                  <a:lnTo>
                    <a:pt x="13310" y="38070"/>
                  </a:lnTo>
                  <a:lnTo>
                    <a:pt x="12465" y="37863"/>
                  </a:lnTo>
                  <a:lnTo>
                    <a:pt x="11832" y="38070"/>
                  </a:lnTo>
                  <a:lnTo>
                    <a:pt x="10986" y="38277"/>
                  </a:lnTo>
                  <a:lnTo>
                    <a:pt x="10353" y="38897"/>
                  </a:lnTo>
                  <a:lnTo>
                    <a:pt x="10141" y="39104"/>
                  </a:lnTo>
                  <a:lnTo>
                    <a:pt x="9085" y="38897"/>
                  </a:lnTo>
                  <a:lnTo>
                    <a:pt x="7817" y="39104"/>
                  </a:lnTo>
                  <a:lnTo>
                    <a:pt x="7184" y="39311"/>
                  </a:lnTo>
                  <a:lnTo>
                    <a:pt x="6761" y="39932"/>
                  </a:lnTo>
                  <a:lnTo>
                    <a:pt x="6339" y="40346"/>
                  </a:lnTo>
                  <a:lnTo>
                    <a:pt x="5916" y="40966"/>
                  </a:lnTo>
                  <a:lnTo>
                    <a:pt x="5705" y="42208"/>
                  </a:lnTo>
                  <a:lnTo>
                    <a:pt x="5916" y="43035"/>
                  </a:lnTo>
                  <a:lnTo>
                    <a:pt x="6339" y="44277"/>
                  </a:lnTo>
                  <a:lnTo>
                    <a:pt x="5916" y="44690"/>
                  </a:lnTo>
                  <a:lnTo>
                    <a:pt x="5493" y="44897"/>
                  </a:lnTo>
                  <a:lnTo>
                    <a:pt x="5493" y="45104"/>
                  </a:lnTo>
                  <a:lnTo>
                    <a:pt x="5071" y="45932"/>
                  </a:lnTo>
                  <a:lnTo>
                    <a:pt x="4860" y="47173"/>
                  </a:lnTo>
                  <a:lnTo>
                    <a:pt x="4860" y="48001"/>
                  </a:lnTo>
                  <a:lnTo>
                    <a:pt x="5282" y="48621"/>
                  </a:lnTo>
                  <a:lnTo>
                    <a:pt x="5705" y="49242"/>
                  </a:lnTo>
                  <a:lnTo>
                    <a:pt x="6339" y="49863"/>
                  </a:lnTo>
                  <a:lnTo>
                    <a:pt x="7395" y="50484"/>
                  </a:lnTo>
                  <a:lnTo>
                    <a:pt x="8029" y="50690"/>
                  </a:lnTo>
                  <a:lnTo>
                    <a:pt x="9296" y="51311"/>
                  </a:lnTo>
                  <a:lnTo>
                    <a:pt x="10775" y="51725"/>
                  </a:lnTo>
                  <a:lnTo>
                    <a:pt x="12465" y="52139"/>
                  </a:lnTo>
                  <a:lnTo>
                    <a:pt x="14367" y="52346"/>
                  </a:lnTo>
                  <a:lnTo>
                    <a:pt x="16057" y="54621"/>
                  </a:lnTo>
                  <a:lnTo>
                    <a:pt x="13310" y="56484"/>
                  </a:lnTo>
                  <a:lnTo>
                    <a:pt x="10986" y="57932"/>
                  </a:lnTo>
                  <a:lnTo>
                    <a:pt x="8451" y="58966"/>
                  </a:lnTo>
                  <a:lnTo>
                    <a:pt x="1" y="62070"/>
                  </a:lnTo>
                  <a:lnTo>
                    <a:pt x="8874" y="63311"/>
                  </a:lnTo>
                  <a:lnTo>
                    <a:pt x="11198" y="63725"/>
                  </a:lnTo>
                  <a:lnTo>
                    <a:pt x="13310" y="64139"/>
                  </a:lnTo>
                  <a:lnTo>
                    <a:pt x="15001" y="64759"/>
                  </a:lnTo>
                  <a:lnTo>
                    <a:pt x="16479" y="65380"/>
                  </a:lnTo>
                  <a:lnTo>
                    <a:pt x="17747" y="66208"/>
                  </a:lnTo>
                  <a:lnTo>
                    <a:pt x="18803" y="66828"/>
                  </a:lnTo>
                  <a:lnTo>
                    <a:pt x="19437" y="67656"/>
                  </a:lnTo>
                  <a:lnTo>
                    <a:pt x="19860" y="68690"/>
                  </a:lnTo>
                  <a:lnTo>
                    <a:pt x="20071" y="69725"/>
                  </a:lnTo>
                  <a:lnTo>
                    <a:pt x="19860" y="71173"/>
                  </a:lnTo>
                  <a:lnTo>
                    <a:pt x="19226" y="72621"/>
                  </a:lnTo>
                  <a:lnTo>
                    <a:pt x="18381" y="74070"/>
                  </a:lnTo>
                  <a:lnTo>
                    <a:pt x="17324" y="75518"/>
                  </a:lnTo>
                  <a:lnTo>
                    <a:pt x="15212" y="78208"/>
                  </a:lnTo>
                  <a:lnTo>
                    <a:pt x="13522" y="79863"/>
                  </a:lnTo>
                  <a:lnTo>
                    <a:pt x="7184" y="85242"/>
                  </a:lnTo>
                  <a:lnTo>
                    <a:pt x="7184" y="85242"/>
                  </a:lnTo>
                  <a:lnTo>
                    <a:pt x="15423" y="83794"/>
                  </a:lnTo>
                  <a:lnTo>
                    <a:pt x="18803" y="83587"/>
                  </a:lnTo>
                  <a:lnTo>
                    <a:pt x="21550" y="83587"/>
                  </a:lnTo>
                  <a:lnTo>
                    <a:pt x="22606" y="84001"/>
                  </a:lnTo>
                  <a:lnTo>
                    <a:pt x="23663" y="84415"/>
                  </a:lnTo>
                  <a:lnTo>
                    <a:pt x="24508" y="85035"/>
                  </a:lnTo>
                  <a:lnTo>
                    <a:pt x="25141" y="85656"/>
                  </a:lnTo>
                  <a:lnTo>
                    <a:pt x="25564" y="86484"/>
                  </a:lnTo>
                  <a:lnTo>
                    <a:pt x="25986" y="87311"/>
                  </a:lnTo>
                  <a:lnTo>
                    <a:pt x="26409" y="89380"/>
                  </a:lnTo>
                  <a:lnTo>
                    <a:pt x="26409" y="91656"/>
                  </a:lnTo>
                  <a:lnTo>
                    <a:pt x="26198" y="93932"/>
                  </a:lnTo>
                  <a:lnTo>
                    <a:pt x="25564" y="96208"/>
                  </a:lnTo>
                  <a:lnTo>
                    <a:pt x="24930" y="98277"/>
                  </a:lnTo>
                  <a:lnTo>
                    <a:pt x="23663" y="101587"/>
                  </a:lnTo>
                  <a:lnTo>
                    <a:pt x="22395" y="107173"/>
                  </a:lnTo>
                  <a:lnTo>
                    <a:pt x="22395" y="107173"/>
                  </a:lnTo>
                  <a:lnTo>
                    <a:pt x="27677" y="103863"/>
                  </a:lnTo>
                  <a:lnTo>
                    <a:pt x="29578" y="101794"/>
                  </a:lnTo>
                  <a:lnTo>
                    <a:pt x="31268" y="99932"/>
                  </a:lnTo>
                  <a:lnTo>
                    <a:pt x="32958" y="98484"/>
                  </a:lnTo>
                  <a:lnTo>
                    <a:pt x="34437" y="97242"/>
                  </a:lnTo>
                  <a:lnTo>
                    <a:pt x="35916" y="96415"/>
                  </a:lnTo>
                  <a:lnTo>
                    <a:pt x="37395" y="95794"/>
                  </a:lnTo>
                  <a:lnTo>
                    <a:pt x="38663" y="95587"/>
                  </a:lnTo>
                  <a:lnTo>
                    <a:pt x="39930" y="95794"/>
                  </a:lnTo>
                  <a:lnTo>
                    <a:pt x="40775" y="96001"/>
                  </a:lnTo>
                  <a:lnTo>
                    <a:pt x="41620" y="96621"/>
                  </a:lnTo>
                  <a:lnTo>
                    <a:pt x="42254" y="97242"/>
                  </a:lnTo>
                  <a:lnTo>
                    <a:pt x="43099" y="97863"/>
                  </a:lnTo>
                  <a:lnTo>
                    <a:pt x="44367" y="99725"/>
                  </a:lnTo>
                  <a:lnTo>
                    <a:pt x="45423" y="101587"/>
                  </a:lnTo>
                  <a:lnTo>
                    <a:pt x="46268" y="103863"/>
                  </a:lnTo>
                  <a:lnTo>
                    <a:pt x="46902" y="105725"/>
                  </a:lnTo>
                  <a:lnTo>
                    <a:pt x="47747" y="109035"/>
                  </a:lnTo>
                  <a:lnTo>
                    <a:pt x="49648" y="115656"/>
                  </a:lnTo>
                  <a:lnTo>
                    <a:pt x="52184" y="109035"/>
                  </a:lnTo>
                  <a:lnTo>
                    <a:pt x="53029" y="105932"/>
                  </a:lnTo>
                  <a:lnTo>
                    <a:pt x="54085" y="103449"/>
                  </a:lnTo>
                  <a:lnTo>
                    <a:pt x="54719" y="101587"/>
                  </a:lnTo>
                  <a:lnTo>
                    <a:pt x="55564" y="100346"/>
                  </a:lnTo>
                  <a:lnTo>
                    <a:pt x="56198" y="99518"/>
                  </a:lnTo>
                  <a:lnTo>
                    <a:pt x="56620" y="99104"/>
                  </a:lnTo>
                  <a:lnTo>
                    <a:pt x="57254" y="98897"/>
                  </a:lnTo>
                  <a:lnTo>
                    <a:pt x="57677" y="98897"/>
                  </a:lnTo>
                  <a:lnTo>
                    <a:pt x="58099" y="99104"/>
                  </a:lnTo>
                  <a:lnTo>
                    <a:pt x="59367" y="99932"/>
                  </a:lnTo>
                  <a:lnTo>
                    <a:pt x="60423" y="101173"/>
                  </a:lnTo>
                  <a:lnTo>
                    <a:pt x="61691" y="102828"/>
                  </a:lnTo>
                  <a:lnTo>
                    <a:pt x="62958" y="104897"/>
                  </a:lnTo>
                  <a:lnTo>
                    <a:pt x="64226" y="107173"/>
                  </a:lnTo>
                  <a:lnTo>
                    <a:pt x="65282" y="109449"/>
                  </a:lnTo>
                  <a:lnTo>
                    <a:pt x="66339" y="111725"/>
                  </a:lnTo>
                  <a:lnTo>
                    <a:pt x="69930" y="119173"/>
                  </a:lnTo>
                  <a:lnTo>
                    <a:pt x="70775" y="110897"/>
                  </a:lnTo>
                  <a:lnTo>
                    <a:pt x="70775" y="107173"/>
                  </a:lnTo>
                  <a:lnTo>
                    <a:pt x="70775" y="104277"/>
                  </a:lnTo>
                  <a:lnTo>
                    <a:pt x="70986" y="102001"/>
                  </a:lnTo>
                  <a:lnTo>
                    <a:pt x="71409" y="100553"/>
                  </a:lnTo>
                  <a:lnTo>
                    <a:pt x="71832" y="99311"/>
                  </a:lnTo>
                  <a:lnTo>
                    <a:pt x="72465" y="98690"/>
                  </a:lnTo>
                  <a:lnTo>
                    <a:pt x="72677" y="98277"/>
                  </a:lnTo>
                  <a:lnTo>
                    <a:pt x="73099" y="98277"/>
                  </a:lnTo>
                  <a:lnTo>
                    <a:pt x="73944" y="98070"/>
                  </a:lnTo>
                  <a:lnTo>
                    <a:pt x="75212" y="98484"/>
                  </a:lnTo>
                  <a:lnTo>
                    <a:pt x="76479" y="99104"/>
                  </a:lnTo>
                  <a:lnTo>
                    <a:pt x="78170" y="100139"/>
                  </a:lnTo>
                  <a:lnTo>
                    <a:pt x="79860" y="101380"/>
                  </a:lnTo>
                  <a:lnTo>
                    <a:pt x="81761" y="103035"/>
                  </a:lnTo>
                  <a:lnTo>
                    <a:pt x="83451" y="104897"/>
                  </a:lnTo>
                  <a:lnTo>
                    <a:pt x="85353" y="106966"/>
                  </a:lnTo>
                  <a:lnTo>
                    <a:pt x="85564" y="107173"/>
                  </a:lnTo>
                  <a:lnTo>
                    <a:pt x="85775" y="107380"/>
                  </a:lnTo>
                  <a:lnTo>
                    <a:pt x="93170" y="111725"/>
                  </a:lnTo>
                  <a:lnTo>
                    <a:pt x="93170" y="111725"/>
                  </a:lnTo>
                  <a:lnTo>
                    <a:pt x="89155" y="104484"/>
                  </a:lnTo>
                  <a:lnTo>
                    <a:pt x="88944" y="104070"/>
                  </a:lnTo>
                  <a:lnTo>
                    <a:pt x="88099" y="102828"/>
                  </a:lnTo>
                  <a:lnTo>
                    <a:pt x="87465" y="101587"/>
                  </a:lnTo>
                  <a:lnTo>
                    <a:pt x="87043" y="100346"/>
                  </a:lnTo>
                  <a:lnTo>
                    <a:pt x="86620" y="98690"/>
                  </a:lnTo>
                  <a:lnTo>
                    <a:pt x="86198" y="97035"/>
                  </a:lnTo>
                  <a:lnTo>
                    <a:pt x="86198" y="94966"/>
                  </a:lnTo>
                  <a:lnTo>
                    <a:pt x="86409" y="92690"/>
                  </a:lnTo>
                  <a:lnTo>
                    <a:pt x="86620" y="92070"/>
                  </a:lnTo>
                  <a:lnTo>
                    <a:pt x="86832" y="91656"/>
                  </a:lnTo>
                  <a:lnTo>
                    <a:pt x="87465" y="91035"/>
                  </a:lnTo>
                  <a:lnTo>
                    <a:pt x="88522" y="90828"/>
                  </a:lnTo>
                  <a:lnTo>
                    <a:pt x="90001" y="90621"/>
                  </a:lnTo>
                  <a:lnTo>
                    <a:pt x="91479" y="90828"/>
                  </a:lnTo>
                  <a:lnTo>
                    <a:pt x="93170" y="91242"/>
                  </a:lnTo>
                  <a:lnTo>
                    <a:pt x="96761" y="92484"/>
                  </a:lnTo>
                  <a:lnTo>
                    <a:pt x="99719" y="93725"/>
                  </a:lnTo>
                  <a:lnTo>
                    <a:pt x="106057" y="96208"/>
                  </a:lnTo>
                  <a:lnTo>
                    <a:pt x="102677" y="90208"/>
                  </a:lnTo>
                  <a:lnTo>
                    <a:pt x="99719" y="86484"/>
                  </a:lnTo>
                  <a:lnTo>
                    <a:pt x="98663" y="84828"/>
                  </a:lnTo>
                  <a:lnTo>
                    <a:pt x="97817" y="83173"/>
                  </a:lnTo>
                  <a:lnTo>
                    <a:pt x="98029" y="83173"/>
                  </a:lnTo>
                  <a:lnTo>
                    <a:pt x="99296" y="84001"/>
                  </a:lnTo>
                  <a:lnTo>
                    <a:pt x="100564" y="84828"/>
                  </a:lnTo>
                  <a:lnTo>
                    <a:pt x="102888" y="85656"/>
                  </a:lnTo>
                  <a:lnTo>
                    <a:pt x="103310" y="85863"/>
                  </a:lnTo>
                  <a:lnTo>
                    <a:pt x="104367" y="86070"/>
                  </a:lnTo>
                  <a:lnTo>
                    <a:pt x="105212" y="86070"/>
                  </a:lnTo>
                  <a:lnTo>
                    <a:pt x="105846" y="85863"/>
                  </a:lnTo>
                  <a:lnTo>
                    <a:pt x="106479" y="85656"/>
                  </a:lnTo>
                  <a:lnTo>
                    <a:pt x="107113" y="85035"/>
                  </a:lnTo>
                  <a:lnTo>
                    <a:pt x="107536" y="84621"/>
                  </a:lnTo>
                  <a:lnTo>
                    <a:pt x="107958" y="83794"/>
                  </a:lnTo>
                  <a:lnTo>
                    <a:pt x="108170" y="83173"/>
                  </a:lnTo>
                  <a:lnTo>
                    <a:pt x="108170" y="82966"/>
                  </a:lnTo>
                  <a:lnTo>
                    <a:pt x="108170" y="82759"/>
                  </a:lnTo>
                  <a:lnTo>
                    <a:pt x="107958" y="82346"/>
                  </a:lnTo>
                  <a:lnTo>
                    <a:pt x="108803" y="81932"/>
                  </a:lnTo>
                  <a:lnTo>
                    <a:pt x="109437" y="81518"/>
                  </a:lnTo>
                  <a:lnTo>
                    <a:pt x="110071" y="80484"/>
                  </a:lnTo>
                  <a:lnTo>
                    <a:pt x="110282" y="79863"/>
                  </a:lnTo>
                  <a:lnTo>
                    <a:pt x="110282" y="79242"/>
                  </a:lnTo>
                  <a:lnTo>
                    <a:pt x="110282" y="78621"/>
                  </a:lnTo>
                  <a:lnTo>
                    <a:pt x="110071" y="78001"/>
                  </a:lnTo>
                  <a:lnTo>
                    <a:pt x="109437" y="77173"/>
                  </a:lnTo>
                  <a:lnTo>
                    <a:pt x="108592" y="76759"/>
                  </a:lnTo>
                  <a:lnTo>
                    <a:pt x="108381" y="75725"/>
                  </a:lnTo>
                  <a:lnTo>
                    <a:pt x="110705" y="75932"/>
                  </a:lnTo>
                  <a:lnTo>
                    <a:pt x="119155" y="75932"/>
                  </a:lnTo>
                  <a:lnTo>
                    <a:pt x="111972" y="71587"/>
                  </a:lnTo>
                  <a:lnTo>
                    <a:pt x="110071" y="70759"/>
                  </a:lnTo>
                  <a:lnTo>
                    <a:pt x="108381" y="69725"/>
                  </a:lnTo>
                  <a:lnTo>
                    <a:pt x="107113" y="68897"/>
                  </a:lnTo>
                  <a:lnTo>
                    <a:pt x="105846" y="67863"/>
                  </a:lnTo>
                  <a:lnTo>
                    <a:pt x="104789" y="67035"/>
                  </a:lnTo>
                  <a:lnTo>
                    <a:pt x="104155" y="66001"/>
                  </a:lnTo>
                  <a:lnTo>
                    <a:pt x="103099" y="64346"/>
                  </a:lnTo>
                  <a:lnTo>
                    <a:pt x="102465" y="62690"/>
                  </a:lnTo>
                  <a:lnTo>
                    <a:pt x="102465" y="61449"/>
                  </a:lnTo>
                  <a:lnTo>
                    <a:pt x="102465" y="60208"/>
                  </a:lnTo>
                  <a:lnTo>
                    <a:pt x="102465" y="60001"/>
                  </a:lnTo>
                  <a:lnTo>
                    <a:pt x="102465" y="59587"/>
                  </a:lnTo>
                  <a:lnTo>
                    <a:pt x="102465" y="58139"/>
                  </a:lnTo>
                  <a:lnTo>
                    <a:pt x="102888" y="56897"/>
                  </a:lnTo>
                  <a:lnTo>
                    <a:pt x="103310" y="55656"/>
                  </a:lnTo>
                  <a:lnTo>
                    <a:pt x="103733" y="54621"/>
                  </a:lnTo>
                  <a:lnTo>
                    <a:pt x="104578" y="53587"/>
                  </a:lnTo>
                  <a:lnTo>
                    <a:pt x="105423" y="52553"/>
                  </a:lnTo>
                  <a:lnTo>
                    <a:pt x="107113" y="50897"/>
                  </a:lnTo>
                  <a:lnTo>
                    <a:pt x="108803" y="49656"/>
                  </a:lnTo>
                  <a:lnTo>
                    <a:pt x="110493" y="48621"/>
                  </a:lnTo>
                  <a:lnTo>
                    <a:pt x="111972" y="47794"/>
                  </a:lnTo>
                  <a:lnTo>
                    <a:pt x="118099" y="43656"/>
                  </a:lnTo>
                  <a:lnTo>
                    <a:pt x="110916" y="43449"/>
                  </a:lnTo>
                  <a:lnTo>
                    <a:pt x="108592" y="43656"/>
                  </a:lnTo>
                  <a:lnTo>
                    <a:pt x="106479" y="43863"/>
                  </a:lnTo>
                  <a:lnTo>
                    <a:pt x="104578" y="43656"/>
                  </a:lnTo>
                  <a:lnTo>
                    <a:pt x="102888" y="43449"/>
                  </a:lnTo>
                  <a:lnTo>
                    <a:pt x="101409" y="43242"/>
                  </a:lnTo>
                  <a:lnTo>
                    <a:pt x="100141" y="42621"/>
                  </a:lnTo>
                  <a:lnTo>
                    <a:pt x="99296" y="42001"/>
                  </a:lnTo>
                  <a:lnTo>
                    <a:pt x="98663" y="41173"/>
                  </a:lnTo>
                  <a:lnTo>
                    <a:pt x="98029" y="40139"/>
                  </a:lnTo>
                  <a:lnTo>
                    <a:pt x="97817" y="38897"/>
                  </a:lnTo>
                  <a:lnTo>
                    <a:pt x="97817" y="37656"/>
                  </a:lnTo>
                  <a:lnTo>
                    <a:pt x="98029" y="36415"/>
                  </a:lnTo>
                  <a:lnTo>
                    <a:pt x="98663" y="34139"/>
                  </a:lnTo>
                  <a:lnTo>
                    <a:pt x="99508" y="32484"/>
                  </a:lnTo>
                  <a:lnTo>
                    <a:pt x="101620" y="28553"/>
                  </a:lnTo>
                  <a:lnTo>
                    <a:pt x="101620" y="28553"/>
                  </a:lnTo>
                  <a:lnTo>
                    <a:pt x="96972" y="29173"/>
                  </a:lnTo>
                  <a:lnTo>
                    <a:pt x="93803" y="29380"/>
                  </a:lnTo>
                  <a:lnTo>
                    <a:pt x="92324" y="29173"/>
                  </a:lnTo>
                  <a:lnTo>
                    <a:pt x="91057" y="29173"/>
                  </a:lnTo>
                  <a:lnTo>
                    <a:pt x="90001" y="28759"/>
                  </a:lnTo>
                  <a:lnTo>
                    <a:pt x="88944" y="28346"/>
                  </a:lnTo>
                  <a:lnTo>
                    <a:pt x="88310" y="27725"/>
                  </a:lnTo>
                  <a:lnTo>
                    <a:pt x="87677" y="27104"/>
                  </a:lnTo>
                  <a:lnTo>
                    <a:pt x="87043" y="26484"/>
                  </a:lnTo>
                  <a:lnTo>
                    <a:pt x="86832" y="25656"/>
                  </a:lnTo>
                  <a:lnTo>
                    <a:pt x="86409" y="24001"/>
                  </a:lnTo>
                  <a:lnTo>
                    <a:pt x="86409" y="22346"/>
                  </a:lnTo>
                  <a:lnTo>
                    <a:pt x="86409" y="20484"/>
                  </a:lnTo>
                  <a:lnTo>
                    <a:pt x="86832" y="18621"/>
                  </a:lnTo>
                  <a:lnTo>
                    <a:pt x="87254" y="16966"/>
                  </a:lnTo>
                  <a:lnTo>
                    <a:pt x="88099" y="14484"/>
                  </a:lnTo>
                  <a:lnTo>
                    <a:pt x="90634" y="6621"/>
                  </a:lnTo>
                  <a:lnTo>
                    <a:pt x="84508" y="11794"/>
                  </a:lnTo>
                  <a:lnTo>
                    <a:pt x="81761" y="14070"/>
                  </a:lnTo>
                  <a:lnTo>
                    <a:pt x="79015" y="15725"/>
                  </a:lnTo>
                  <a:lnTo>
                    <a:pt x="76691" y="17173"/>
                  </a:lnTo>
                  <a:lnTo>
                    <a:pt x="74367" y="18208"/>
                  </a:lnTo>
                  <a:lnTo>
                    <a:pt x="72043" y="18828"/>
                  </a:lnTo>
                  <a:lnTo>
                    <a:pt x="70141" y="19035"/>
                  </a:lnTo>
                  <a:lnTo>
                    <a:pt x="68240" y="19035"/>
                  </a:lnTo>
                  <a:lnTo>
                    <a:pt x="66550" y="18621"/>
                  </a:lnTo>
                  <a:lnTo>
                    <a:pt x="65493" y="18001"/>
                  </a:lnTo>
                  <a:lnTo>
                    <a:pt x="64648" y="17173"/>
                  </a:lnTo>
                  <a:lnTo>
                    <a:pt x="63592" y="15932"/>
                  </a:lnTo>
                  <a:lnTo>
                    <a:pt x="62747" y="14690"/>
                  </a:lnTo>
                  <a:lnTo>
                    <a:pt x="61057" y="11794"/>
                  </a:lnTo>
                  <a:lnTo>
                    <a:pt x="59578" y="8484"/>
                  </a:lnTo>
                  <a:lnTo>
                    <a:pt x="58522" y="5380"/>
                  </a:lnTo>
                  <a:lnTo>
                    <a:pt x="57677" y="2690"/>
                  </a:lnTo>
                  <a:lnTo>
                    <a:pt x="57043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242950" y="175850"/>
              <a:ext cx="2545800" cy="2606925"/>
            </a:xfrm>
            <a:custGeom>
              <a:avLst/>
              <a:gdLst/>
              <a:ahLst/>
              <a:cxnLst/>
              <a:rect l="0" t="0" r="0" b="0"/>
              <a:pathLst>
                <a:path w="101832" h="104277" extrusionOk="0">
                  <a:moveTo>
                    <a:pt x="77092" y="97821"/>
                  </a:moveTo>
                  <a:lnTo>
                    <a:pt x="77324" y="98276"/>
                  </a:lnTo>
                  <a:lnTo>
                    <a:pt x="78169" y="99104"/>
                  </a:lnTo>
                  <a:lnTo>
                    <a:pt x="77324" y="98069"/>
                  </a:lnTo>
                  <a:lnTo>
                    <a:pt x="77092" y="97821"/>
                  </a:lnTo>
                  <a:close/>
                  <a:moveTo>
                    <a:pt x="48381" y="0"/>
                  </a:moveTo>
                  <a:lnTo>
                    <a:pt x="48169" y="2483"/>
                  </a:lnTo>
                  <a:lnTo>
                    <a:pt x="47958" y="4759"/>
                  </a:lnTo>
                  <a:lnTo>
                    <a:pt x="47747" y="6621"/>
                  </a:lnTo>
                  <a:lnTo>
                    <a:pt x="47324" y="8483"/>
                  </a:lnTo>
                  <a:lnTo>
                    <a:pt x="46690" y="9932"/>
                  </a:lnTo>
                  <a:lnTo>
                    <a:pt x="46057" y="11173"/>
                  </a:lnTo>
                  <a:lnTo>
                    <a:pt x="45423" y="12207"/>
                  </a:lnTo>
                  <a:lnTo>
                    <a:pt x="44789" y="13035"/>
                  </a:lnTo>
                  <a:lnTo>
                    <a:pt x="43944" y="13863"/>
                  </a:lnTo>
                  <a:lnTo>
                    <a:pt x="43099" y="14276"/>
                  </a:lnTo>
                  <a:lnTo>
                    <a:pt x="42254" y="14690"/>
                  </a:lnTo>
                  <a:lnTo>
                    <a:pt x="41409" y="14897"/>
                  </a:lnTo>
                  <a:lnTo>
                    <a:pt x="39507" y="15104"/>
                  </a:lnTo>
                  <a:lnTo>
                    <a:pt x="37395" y="14690"/>
                  </a:lnTo>
                  <a:lnTo>
                    <a:pt x="35493" y="14069"/>
                  </a:lnTo>
                  <a:lnTo>
                    <a:pt x="33592" y="13035"/>
                  </a:lnTo>
                  <a:lnTo>
                    <a:pt x="31902" y="12000"/>
                  </a:lnTo>
                  <a:lnTo>
                    <a:pt x="30212" y="10966"/>
                  </a:lnTo>
                  <a:lnTo>
                    <a:pt x="27888" y="9104"/>
                  </a:lnTo>
                  <a:lnTo>
                    <a:pt x="27043" y="8483"/>
                  </a:lnTo>
                  <a:lnTo>
                    <a:pt x="27465" y="10138"/>
                  </a:lnTo>
                  <a:lnTo>
                    <a:pt x="27888" y="11587"/>
                  </a:lnTo>
                  <a:lnTo>
                    <a:pt x="27888" y="13035"/>
                  </a:lnTo>
                  <a:lnTo>
                    <a:pt x="27888" y="14483"/>
                  </a:lnTo>
                  <a:lnTo>
                    <a:pt x="27888" y="15725"/>
                  </a:lnTo>
                  <a:lnTo>
                    <a:pt x="27676" y="16759"/>
                  </a:lnTo>
                  <a:lnTo>
                    <a:pt x="27254" y="17794"/>
                  </a:lnTo>
                  <a:lnTo>
                    <a:pt x="26831" y="18828"/>
                  </a:lnTo>
                  <a:lnTo>
                    <a:pt x="25564" y="20276"/>
                  </a:lnTo>
                  <a:lnTo>
                    <a:pt x="24085" y="21518"/>
                  </a:lnTo>
                  <a:lnTo>
                    <a:pt x="22183" y="22552"/>
                  </a:lnTo>
                  <a:lnTo>
                    <a:pt x="20282" y="23380"/>
                  </a:lnTo>
                  <a:lnTo>
                    <a:pt x="18381" y="23794"/>
                  </a:lnTo>
                  <a:lnTo>
                    <a:pt x="16268" y="24207"/>
                  </a:lnTo>
                  <a:lnTo>
                    <a:pt x="12676" y="24414"/>
                  </a:lnTo>
                  <a:lnTo>
                    <a:pt x="9930" y="24414"/>
                  </a:lnTo>
                  <a:lnTo>
                    <a:pt x="9085" y="24207"/>
                  </a:lnTo>
                  <a:lnTo>
                    <a:pt x="10564" y="26069"/>
                  </a:lnTo>
                  <a:lnTo>
                    <a:pt x="11831" y="27932"/>
                  </a:lnTo>
                  <a:lnTo>
                    <a:pt x="12888" y="29794"/>
                  </a:lnTo>
                  <a:lnTo>
                    <a:pt x="13733" y="31449"/>
                  </a:lnTo>
                  <a:lnTo>
                    <a:pt x="14367" y="33104"/>
                  </a:lnTo>
                  <a:lnTo>
                    <a:pt x="14789" y="34552"/>
                  </a:lnTo>
                  <a:lnTo>
                    <a:pt x="15000" y="36207"/>
                  </a:lnTo>
                  <a:lnTo>
                    <a:pt x="15212" y="37656"/>
                  </a:lnTo>
                  <a:lnTo>
                    <a:pt x="15000" y="39104"/>
                  </a:lnTo>
                  <a:lnTo>
                    <a:pt x="14789" y="40345"/>
                  </a:lnTo>
                  <a:lnTo>
                    <a:pt x="14578" y="41587"/>
                  </a:lnTo>
                  <a:lnTo>
                    <a:pt x="13944" y="42828"/>
                  </a:lnTo>
                  <a:lnTo>
                    <a:pt x="12888" y="45104"/>
                  </a:lnTo>
                  <a:lnTo>
                    <a:pt x="11197" y="46966"/>
                  </a:lnTo>
                  <a:lnTo>
                    <a:pt x="9507" y="48828"/>
                  </a:lnTo>
                  <a:lnTo>
                    <a:pt x="7606" y="50276"/>
                  </a:lnTo>
                  <a:lnTo>
                    <a:pt x="5705" y="51518"/>
                  </a:lnTo>
                  <a:lnTo>
                    <a:pt x="4014" y="52552"/>
                  </a:lnTo>
                  <a:lnTo>
                    <a:pt x="1057" y="54000"/>
                  </a:lnTo>
                  <a:lnTo>
                    <a:pt x="0" y="54414"/>
                  </a:lnTo>
                  <a:lnTo>
                    <a:pt x="4226" y="55449"/>
                  </a:lnTo>
                  <a:lnTo>
                    <a:pt x="6127" y="55863"/>
                  </a:lnTo>
                  <a:lnTo>
                    <a:pt x="7606" y="56483"/>
                  </a:lnTo>
                  <a:lnTo>
                    <a:pt x="8874" y="57104"/>
                  </a:lnTo>
                  <a:lnTo>
                    <a:pt x="9930" y="57725"/>
                  </a:lnTo>
                  <a:lnTo>
                    <a:pt x="10986" y="58552"/>
                  </a:lnTo>
                  <a:lnTo>
                    <a:pt x="11620" y="59173"/>
                  </a:lnTo>
                  <a:lnTo>
                    <a:pt x="12254" y="60000"/>
                  </a:lnTo>
                  <a:lnTo>
                    <a:pt x="12676" y="60828"/>
                  </a:lnTo>
                  <a:lnTo>
                    <a:pt x="12888" y="61656"/>
                  </a:lnTo>
                  <a:lnTo>
                    <a:pt x="13099" y="62690"/>
                  </a:lnTo>
                  <a:lnTo>
                    <a:pt x="12888" y="64345"/>
                  </a:lnTo>
                  <a:lnTo>
                    <a:pt x="12465" y="66207"/>
                  </a:lnTo>
                  <a:lnTo>
                    <a:pt x="11620" y="67863"/>
                  </a:lnTo>
                  <a:lnTo>
                    <a:pt x="10564" y="69518"/>
                  </a:lnTo>
                  <a:lnTo>
                    <a:pt x="9507" y="70966"/>
                  </a:lnTo>
                  <a:lnTo>
                    <a:pt x="8451" y="72207"/>
                  </a:lnTo>
                  <a:lnTo>
                    <a:pt x="6550" y="74276"/>
                  </a:lnTo>
                  <a:lnTo>
                    <a:pt x="5705" y="74897"/>
                  </a:lnTo>
                  <a:lnTo>
                    <a:pt x="7606" y="74690"/>
                  </a:lnTo>
                  <a:lnTo>
                    <a:pt x="10986" y="74690"/>
                  </a:lnTo>
                  <a:lnTo>
                    <a:pt x="12465" y="74897"/>
                  </a:lnTo>
                  <a:lnTo>
                    <a:pt x="13733" y="75104"/>
                  </a:lnTo>
                  <a:lnTo>
                    <a:pt x="15000" y="75518"/>
                  </a:lnTo>
                  <a:lnTo>
                    <a:pt x="15845" y="76138"/>
                  </a:lnTo>
                  <a:lnTo>
                    <a:pt x="16690" y="76759"/>
                  </a:lnTo>
                  <a:lnTo>
                    <a:pt x="17536" y="77380"/>
                  </a:lnTo>
                  <a:lnTo>
                    <a:pt x="17958" y="78207"/>
                  </a:lnTo>
                  <a:lnTo>
                    <a:pt x="18803" y="80069"/>
                  </a:lnTo>
                  <a:lnTo>
                    <a:pt x="19437" y="81932"/>
                  </a:lnTo>
                  <a:lnTo>
                    <a:pt x="19437" y="84000"/>
                  </a:lnTo>
                  <a:lnTo>
                    <a:pt x="19226" y="86276"/>
                  </a:lnTo>
                  <a:lnTo>
                    <a:pt x="19014" y="88345"/>
                  </a:lnTo>
                  <a:lnTo>
                    <a:pt x="17958" y="92069"/>
                  </a:lnTo>
                  <a:lnTo>
                    <a:pt x="17113" y="94966"/>
                  </a:lnTo>
                  <a:lnTo>
                    <a:pt x="16479" y="96000"/>
                  </a:lnTo>
                  <a:lnTo>
                    <a:pt x="18381" y="93932"/>
                  </a:lnTo>
                  <a:lnTo>
                    <a:pt x="19859" y="92069"/>
                  </a:lnTo>
                  <a:lnTo>
                    <a:pt x="21550" y="90621"/>
                  </a:lnTo>
                  <a:lnTo>
                    <a:pt x="23028" y="89380"/>
                  </a:lnTo>
                  <a:lnTo>
                    <a:pt x="24507" y="88345"/>
                  </a:lnTo>
                  <a:lnTo>
                    <a:pt x="25775" y="87725"/>
                  </a:lnTo>
                  <a:lnTo>
                    <a:pt x="27043" y="87104"/>
                  </a:lnTo>
                  <a:lnTo>
                    <a:pt x="28310" y="86897"/>
                  </a:lnTo>
                  <a:lnTo>
                    <a:pt x="29578" y="86690"/>
                  </a:lnTo>
                  <a:lnTo>
                    <a:pt x="30634" y="86897"/>
                  </a:lnTo>
                  <a:lnTo>
                    <a:pt x="31479" y="87104"/>
                  </a:lnTo>
                  <a:lnTo>
                    <a:pt x="32536" y="87518"/>
                  </a:lnTo>
                  <a:lnTo>
                    <a:pt x="33381" y="87932"/>
                  </a:lnTo>
                  <a:lnTo>
                    <a:pt x="34226" y="88552"/>
                  </a:lnTo>
                  <a:lnTo>
                    <a:pt x="35705" y="90000"/>
                  </a:lnTo>
                  <a:lnTo>
                    <a:pt x="36972" y="91863"/>
                  </a:lnTo>
                  <a:lnTo>
                    <a:pt x="38028" y="93725"/>
                  </a:lnTo>
                  <a:lnTo>
                    <a:pt x="38874" y="95794"/>
                  </a:lnTo>
                  <a:lnTo>
                    <a:pt x="39507" y="97656"/>
                  </a:lnTo>
                  <a:lnTo>
                    <a:pt x="40352" y="100759"/>
                  </a:lnTo>
                  <a:lnTo>
                    <a:pt x="40775" y="102000"/>
                  </a:lnTo>
                  <a:lnTo>
                    <a:pt x="42043" y="97242"/>
                  </a:lnTo>
                  <a:lnTo>
                    <a:pt x="42676" y="95587"/>
                  </a:lnTo>
                  <a:lnTo>
                    <a:pt x="43310" y="93932"/>
                  </a:lnTo>
                  <a:lnTo>
                    <a:pt x="44155" y="92690"/>
                  </a:lnTo>
                  <a:lnTo>
                    <a:pt x="44789" y="91656"/>
                  </a:lnTo>
                  <a:lnTo>
                    <a:pt x="45634" y="90828"/>
                  </a:lnTo>
                  <a:lnTo>
                    <a:pt x="46479" y="90414"/>
                  </a:lnTo>
                  <a:lnTo>
                    <a:pt x="47113" y="90000"/>
                  </a:lnTo>
                  <a:lnTo>
                    <a:pt x="48803" y="90000"/>
                  </a:lnTo>
                  <a:lnTo>
                    <a:pt x="49437" y="90207"/>
                  </a:lnTo>
                  <a:lnTo>
                    <a:pt x="50916" y="91242"/>
                  </a:lnTo>
                  <a:lnTo>
                    <a:pt x="52395" y="92483"/>
                  </a:lnTo>
                  <a:lnTo>
                    <a:pt x="53874" y="94138"/>
                  </a:lnTo>
                  <a:lnTo>
                    <a:pt x="55141" y="96000"/>
                  </a:lnTo>
                  <a:lnTo>
                    <a:pt x="57254" y="99932"/>
                  </a:lnTo>
                  <a:lnTo>
                    <a:pt x="58733" y="103035"/>
                  </a:lnTo>
                  <a:lnTo>
                    <a:pt x="59155" y="104276"/>
                  </a:lnTo>
                  <a:lnTo>
                    <a:pt x="59155" y="99104"/>
                  </a:lnTo>
                  <a:lnTo>
                    <a:pt x="59155" y="97035"/>
                  </a:lnTo>
                  <a:lnTo>
                    <a:pt x="59367" y="95380"/>
                  </a:lnTo>
                  <a:lnTo>
                    <a:pt x="59789" y="93725"/>
                  </a:lnTo>
                  <a:lnTo>
                    <a:pt x="60212" y="92483"/>
                  </a:lnTo>
                  <a:lnTo>
                    <a:pt x="60845" y="91449"/>
                  </a:lnTo>
                  <a:lnTo>
                    <a:pt x="61268" y="90621"/>
                  </a:lnTo>
                  <a:lnTo>
                    <a:pt x="61902" y="90000"/>
                  </a:lnTo>
                  <a:lnTo>
                    <a:pt x="62747" y="89587"/>
                  </a:lnTo>
                  <a:lnTo>
                    <a:pt x="63592" y="89173"/>
                  </a:lnTo>
                  <a:lnTo>
                    <a:pt x="65282" y="89173"/>
                  </a:lnTo>
                  <a:lnTo>
                    <a:pt x="66127" y="89380"/>
                  </a:lnTo>
                  <a:lnTo>
                    <a:pt x="68028" y="90207"/>
                  </a:lnTo>
                  <a:lnTo>
                    <a:pt x="69719" y="91449"/>
                  </a:lnTo>
                  <a:lnTo>
                    <a:pt x="71620" y="92690"/>
                  </a:lnTo>
                  <a:lnTo>
                    <a:pt x="73310" y="94138"/>
                  </a:lnTo>
                  <a:lnTo>
                    <a:pt x="75000" y="95587"/>
                  </a:lnTo>
                  <a:lnTo>
                    <a:pt x="77092" y="97821"/>
                  </a:lnTo>
                  <a:lnTo>
                    <a:pt x="77092" y="97821"/>
                  </a:lnTo>
                  <a:lnTo>
                    <a:pt x="76690" y="97035"/>
                  </a:lnTo>
                  <a:lnTo>
                    <a:pt x="75845" y="95587"/>
                  </a:lnTo>
                  <a:lnTo>
                    <a:pt x="75212" y="93725"/>
                  </a:lnTo>
                  <a:lnTo>
                    <a:pt x="74789" y="91242"/>
                  </a:lnTo>
                  <a:lnTo>
                    <a:pt x="74578" y="88759"/>
                  </a:lnTo>
                  <a:lnTo>
                    <a:pt x="74789" y="85656"/>
                  </a:lnTo>
                  <a:lnTo>
                    <a:pt x="75212" y="84207"/>
                  </a:lnTo>
                  <a:lnTo>
                    <a:pt x="75845" y="83173"/>
                  </a:lnTo>
                  <a:lnTo>
                    <a:pt x="76902" y="82552"/>
                  </a:lnTo>
                  <a:lnTo>
                    <a:pt x="77958" y="82138"/>
                  </a:lnTo>
                  <a:lnTo>
                    <a:pt x="79226" y="81932"/>
                  </a:lnTo>
                  <a:lnTo>
                    <a:pt x="82183" y="81932"/>
                  </a:lnTo>
                  <a:lnTo>
                    <a:pt x="83662" y="82345"/>
                  </a:lnTo>
                  <a:lnTo>
                    <a:pt x="86620" y="83173"/>
                  </a:lnTo>
                  <a:lnTo>
                    <a:pt x="89155" y="84000"/>
                  </a:lnTo>
                  <a:lnTo>
                    <a:pt x="91690" y="85035"/>
                  </a:lnTo>
                  <a:lnTo>
                    <a:pt x="88521" y="81104"/>
                  </a:lnTo>
                  <a:lnTo>
                    <a:pt x="87465" y="79449"/>
                  </a:lnTo>
                  <a:lnTo>
                    <a:pt x="86620" y="77794"/>
                  </a:lnTo>
                  <a:lnTo>
                    <a:pt x="85986" y="76345"/>
                  </a:lnTo>
                  <a:lnTo>
                    <a:pt x="85352" y="75104"/>
                  </a:lnTo>
                  <a:lnTo>
                    <a:pt x="85141" y="73863"/>
                  </a:lnTo>
                  <a:lnTo>
                    <a:pt x="85141" y="72828"/>
                  </a:lnTo>
                  <a:lnTo>
                    <a:pt x="85141" y="71794"/>
                  </a:lnTo>
                  <a:lnTo>
                    <a:pt x="85564" y="70966"/>
                  </a:lnTo>
                  <a:lnTo>
                    <a:pt x="85986" y="70138"/>
                  </a:lnTo>
                  <a:lnTo>
                    <a:pt x="86409" y="69518"/>
                  </a:lnTo>
                  <a:lnTo>
                    <a:pt x="87043" y="68897"/>
                  </a:lnTo>
                  <a:lnTo>
                    <a:pt x="87888" y="68276"/>
                  </a:lnTo>
                  <a:lnTo>
                    <a:pt x="89578" y="67656"/>
                  </a:lnTo>
                  <a:lnTo>
                    <a:pt x="91479" y="67035"/>
                  </a:lnTo>
                  <a:lnTo>
                    <a:pt x="93592" y="66828"/>
                  </a:lnTo>
                  <a:lnTo>
                    <a:pt x="95493" y="66621"/>
                  </a:lnTo>
                  <a:lnTo>
                    <a:pt x="97606" y="66621"/>
                  </a:lnTo>
                  <a:lnTo>
                    <a:pt x="100564" y="66828"/>
                  </a:lnTo>
                  <a:lnTo>
                    <a:pt x="101831" y="67035"/>
                  </a:lnTo>
                  <a:lnTo>
                    <a:pt x="99507" y="66000"/>
                  </a:lnTo>
                  <a:lnTo>
                    <a:pt x="97606" y="64966"/>
                  </a:lnTo>
                  <a:lnTo>
                    <a:pt x="95916" y="63725"/>
                  </a:lnTo>
                  <a:lnTo>
                    <a:pt x="94437" y="62483"/>
                  </a:lnTo>
                  <a:lnTo>
                    <a:pt x="93381" y="61449"/>
                  </a:lnTo>
                  <a:lnTo>
                    <a:pt x="92536" y="60207"/>
                  </a:lnTo>
                  <a:lnTo>
                    <a:pt x="91902" y="59173"/>
                  </a:lnTo>
                  <a:lnTo>
                    <a:pt x="91479" y="57932"/>
                  </a:lnTo>
                  <a:lnTo>
                    <a:pt x="90845" y="56069"/>
                  </a:lnTo>
                  <a:lnTo>
                    <a:pt x="90845" y="54414"/>
                  </a:lnTo>
                  <a:lnTo>
                    <a:pt x="90845" y="53380"/>
                  </a:lnTo>
                  <a:lnTo>
                    <a:pt x="90845" y="53173"/>
                  </a:lnTo>
                  <a:lnTo>
                    <a:pt x="91057" y="51311"/>
                  </a:lnTo>
                  <a:lnTo>
                    <a:pt x="91268" y="49863"/>
                  </a:lnTo>
                  <a:lnTo>
                    <a:pt x="91690" y="48414"/>
                  </a:lnTo>
                  <a:lnTo>
                    <a:pt x="92324" y="46966"/>
                  </a:lnTo>
                  <a:lnTo>
                    <a:pt x="93169" y="45725"/>
                  </a:lnTo>
                  <a:lnTo>
                    <a:pt x="94226" y="44690"/>
                  </a:lnTo>
                  <a:lnTo>
                    <a:pt x="96127" y="42621"/>
                  </a:lnTo>
                  <a:lnTo>
                    <a:pt x="98240" y="41173"/>
                  </a:lnTo>
                  <a:lnTo>
                    <a:pt x="99930" y="39932"/>
                  </a:lnTo>
                  <a:lnTo>
                    <a:pt x="101831" y="39104"/>
                  </a:lnTo>
                  <a:lnTo>
                    <a:pt x="97817" y="39518"/>
                  </a:lnTo>
                  <a:lnTo>
                    <a:pt x="94648" y="39311"/>
                  </a:lnTo>
                  <a:lnTo>
                    <a:pt x="91902" y="38897"/>
                  </a:lnTo>
                  <a:lnTo>
                    <a:pt x="89789" y="38069"/>
                  </a:lnTo>
                  <a:lnTo>
                    <a:pt x="88310" y="37035"/>
                  </a:lnTo>
                  <a:lnTo>
                    <a:pt x="87254" y="35794"/>
                  </a:lnTo>
                  <a:lnTo>
                    <a:pt x="86620" y="34345"/>
                  </a:lnTo>
                  <a:lnTo>
                    <a:pt x="86197" y="32897"/>
                  </a:lnTo>
                  <a:lnTo>
                    <a:pt x="86197" y="31449"/>
                  </a:lnTo>
                  <a:lnTo>
                    <a:pt x="86197" y="30000"/>
                  </a:lnTo>
                  <a:lnTo>
                    <a:pt x="86620" y="28552"/>
                  </a:lnTo>
                  <a:lnTo>
                    <a:pt x="87043" y="27311"/>
                  </a:lnTo>
                  <a:lnTo>
                    <a:pt x="87676" y="25449"/>
                  </a:lnTo>
                  <a:lnTo>
                    <a:pt x="88099" y="24621"/>
                  </a:lnTo>
                  <a:lnTo>
                    <a:pt x="84507" y="25035"/>
                  </a:lnTo>
                  <a:lnTo>
                    <a:pt x="83028" y="24828"/>
                  </a:lnTo>
                  <a:lnTo>
                    <a:pt x="81761" y="24828"/>
                  </a:lnTo>
                  <a:lnTo>
                    <a:pt x="80493" y="24414"/>
                  </a:lnTo>
                  <a:lnTo>
                    <a:pt x="79437" y="24207"/>
                  </a:lnTo>
                  <a:lnTo>
                    <a:pt x="78592" y="23587"/>
                  </a:lnTo>
                  <a:lnTo>
                    <a:pt x="77747" y="23173"/>
                  </a:lnTo>
                  <a:lnTo>
                    <a:pt x="76902" y="22552"/>
                  </a:lnTo>
                  <a:lnTo>
                    <a:pt x="76479" y="21932"/>
                  </a:lnTo>
                  <a:lnTo>
                    <a:pt x="75423" y="20276"/>
                  </a:lnTo>
                  <a:lnTo>
                    <a:pt x="75000" y="18621"/>
                  </a:lnTo>
                  <a:lnTo>
                    <a:pt x="74789" y="16966"/>
                  </a:lnTo>
                  <a:lnTo>
                    <a:pt x="74789" y="15104"/>
                  </a:lnTo>
                  <a:lnTo>
                    <a:pt x="75000" y="13449"/>
                  </a:lnTo>
                  <a:lnTo>
                    <a:pt x="75634" y="10138"/>
                  </a:lnTo>
                  <a:lnTo>
                    <a:pt x="76268" y="7863"/>
                  </a:lnTo>
                  <a:lnTo>
                    <a:pt x="76690" y="7035"/>
                  </a:lnTo>
                  <a:lnTo>
                    <a:pt x="74367" y="8897"/>
                  </a:lnTo>
                  <a:lnTo>
                    <a:pt x="72043" y="10345"/>
                  </a:lnTo>
                  <a:lnTo>
                    <a:pt x="69930" y="11587"/>
                  </a:lnTo>
                  <a:lnTo>
                    <a:pt x="68028" y="12828"/>
                  </a:lnTo>
                  <a:lnTo>
                    <a:pt x="66127" y="13449"/>
                  </a:lnTo>
                  <a:lnTo>
                    <a:pt x="64437" y="14069"/>
                  </a:lnTo>
                  <a:lnTo>
                    <a:pt x="62747" y="14483"/>
                  </a:lnTo>
                  <a:lnTo>
                    <a:pt x="61268" y="14690"/>
                  </a:lnTo>
                  <a:lnTo>
                    <a:pt x="59789" y="14897"/>
                  </a:lnTo>
                  <a:lnTo>
                    <a:pt x="58521" y="14690"/>
                  </a:lnTo>
                  <a:lnTo>
                    <a:pt x="57465" y="14483"/>
                  </a:lnTo>
                  <a:lnTo>
                    <a:pt x="56197" y="14069"/>
                  </a:lnTo>
                  <a:lnTo>
                    <a:pt x="55352" y="13449"/>
                  </a:lnTo>
                  <a:lnTo>
                    <a:pt x="54296" y="12828"/>
                  </a:lnTo>
                  <a:lnTo>
                    <a:pt x="52817" y="11380"/>
                  </a:lnTo>
                  <a:lnTo>
                    <a:pt x="51338" y="9725"/>
                  </a:lnTo>
                  <a:lnTo>
                    <a:pt x="50493" y="7863"/>
                  </a:lnTo>
                  <a:lnTo>
                    <a:pt x="49648" y="5794"/>
                  </a:lnTo>
                  <a:lnTo>
                    <a:pt x="49014" y="4138"/>
                  </a:lnTo>
                  <a:lnTo>
                    <a:pt x="48381" y="1242"/>
                  </a:lnTo>
                  <a:lnTo>
                    <a:pt x="48381" y="0"/>
                  </a:lnTo>
                  <a:close/>
                </a:path>
              </a:pathLst>
            </a:custGeom>
            <a:solidFill>
              <a:srgbClr val="FAF5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086250" y="1939650"/>
              <a:ext cx="401450" cy="113800"/>
            </a:xfrm>
            <a:custGeom>
              <a:avLst/>
              <a:gdLst/>
              <a:ahLst/>
              <a:cxnLst/>
              <a:rect l="0" t="0" r="0" b="0"/>
              <a:pathLst>
                <a:path w="16058" h="4552" extrusionOk="0">
                  <a:moveTo>
                    <a:pt x="1057" y="0"/>
                  </a:moveTo>
                  <a:lnTo>
                    <a:pt x="635" y="207"/>
                  </a:lnTo>
                  <a:lnTo>
                    <a:pt x="212" y="621"/>
                  </a:lnTo>
                  <a:lnTo>
                    <a:pt x="1" y="1035"/>
                  </a:lnTo>
                  <a:lnTo>
                    <a:pt x="1" y="1655"/>
                  </a:lnTo>
                  <a:lnTo>
                    <a:pt x="212" y="1862"/>
                  </a:lnTo>
                  <a:lnTo>
                    <a:pt x="1480" y="2690"/>
                  </a:lnTo>
                  <a:lnTo>
                    <a:pt x="2747" y="3311"/>
                  </a:lnTo>
                  <a:lnTo>
                    <a:pt x="4015" y="3724"/>
                  </a:lnTo>
                  <a:lnTo>
                    <a:pt x="5282" y="4138"/>
                  </a:lnTo>
                  <a:lnTo>
                    <a:pt x="7818" y="4552"/>
                  </a:lnTo>
                  <a:lnTo>
                    <a:pt x="10142" y="4552"/>
                  </a:lnTo>
                  <a:lnTo>
                    <a:pt x="12254" y="4345"/>
                  </a:lnTo>
                  <a:lnTo>
                    <a:pt x="13944" y="3931"/>
                  </a:lnTo>
                  <a:lnTo>
                    <a:pt x="15212" y="3311"/>
                  </a:lnTo>
                  <a:lnTo>
                    <a:pt x="15846" y="2897"/>
                  </a:lnTo>
                  <a:lnTo>
                    <a:pt x="16057" y="2276"/>
                  </a:lnTo>
                  <a:lnTo>
                    <a:pt x="16057" y="1655"/>
                  </a:lnTo>
                  <a:lnTo>
                    <a:pt x="15846" y="1242"/>
                  </a:lnTo>
                  <a:lnTo>
                    <a:pt x="14578" y="1862"/>
                  </a:lnTo>
                  <a:lnTo>
                    <a:pt x="13311" y="2276"/>
                  </a:lnTo>
                  <a:lnTo>
                    <a:pt x="12043" y="2690"/>
                  </a:lnTo>
                  <a:lnTo>
                    <a:pt x="10775" y="2897"/>
                  </a:lnTo>
                  <a:lnTo>
                    <a:pt x="9508" y="2897"/>
                  </a:lnTo>
                  <a:lnTo>
                    <a:pt x="8240" y="2690"/>
                  </a:lnTo>
                  <a:lnTo>
                    <a:pt x="5916" y="2276"/>
                  </a:lnTo>
                  <a:lnTo>
                    <a:pt x="4015" y="1655"/>
                  </a:lnTo>
                  <a:lnTo>
                    <a:pt x="2536" y="828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455975" y="1877575"/>
              <a:ext cx="253550" cy="227600"/>
            </a:xfrm>
            <a:custGeom>
              <a:avLst/>
              <a:gdLst/>
              <a:ahLst/>
              <a:cxnLst/>
              <a:rect l="0" t="0" r="0" b="0"/>
              <a:pathLst>
                <a:path w="10142" h="9104" extrusionOk="0">
                  <a:moveTo>
                    <a:pt x="1691" y="0"/>
                  </a:moveTo>
                  <a:lnTo>
                    <a:pt x="1268" y="207"/>
                  </a:lnTo>
                  <a:lnTo>
                    <a:pt x="1057" y="828"/>
                  </a:lnTo>
                  <a:lnTo>
                    <a:pt x="1057" y="1656"/>
                  </a:lnTo>
                  <a:lnTo>
                    <a:pt x="846" y="2690"/>
                  </a:lnTo>
                  <a:lnTo>
                    <a:pt x="634" y="3311"/>
                  </a:lnTo>
                  <a:lnTo>
                    <a:pt x="212" y="3931"/>
                  </a:lnTo>
                  <a:lnTo>
                    <a:pt x="0" y="4345"/>
                  </a:lnTo>
                  <a:lnTo>
                    <a:pt x="0" y="4759"/>
                  </a:lnTo>
                  <a:lnTo>
                    <a:pt x="423" y="5380"/>
                  </a:lnTo>
                  <a:lnTo>
                    <a:pt x="1057" y="6414"/>
                  </a:lnTo>
                  <a:lnTo>
                    <a:pt x="1691" y="6828"/>
                  </a:lnTo>
                  <a:lnTo>
                    <a:pt x="2536" y="7449"/>
                  </a:lnTo>
                  <a:lnTo>
                    <a:pt x="4015" y="8069"/>
                  </a:lnTo>
                  <a:lnTo>
                    <a:pt x="6338" y="8897"/>
                  </a:lnTo>
                  <a:lnTo>
                    <a:pt x="6761" y="9104"/>
                  </a:lnTo>
                  <a:lnTo>
                    <a:pt x="7184" y="9104"/>
                  </a:lnTo>
                  <a:lnTo>
                    <a:pt x="7606" y="8897"/>
                  </a:lnTo>
                  <a:lnTo>
                    <a:pt x="7817" y="8483"/>
                  </a:lnTo>
                  <a:lnTo>
                    <a:pt x="8029" y="8276"/>
                  </a:lnTo>
                  <a:lnTo>
                    <a:pt x="7817" y="7863"/>
                  </a:lnTo>
                  <a:lnTo>
                    <a:pt x="7395" y="7656"/>
                  </a:lnTo>
                  <a:lnTo>
                    <a:pt x="5916" y="7656"/>
                  </a:lnTo>
                  <a:lnTo>
                    <a:pt x="5071" y="7449"/>
                  </a:lnTo>
                  <a:lnTo>
                    <a:pt x="4437" y="7035"/>
                  </a:lnTo>
                  <a:lnTo>
                    <a:pt x="4015" y="6621"/>
                  </a:lnTo>
                  <a:lnTo>
                    <a:pt x="3592" y="6207"/>
                  </a:lnTo>
                  <a:lnTo>
                    <a:pt x="3803" y="6000"/>
                  </a:lnTo>
                  <a:lnTo>
                    <a:pt x="4226" y="6000"/>
                  </a:lnTo>
                  <a:lnTo>
                    <a:pt x="5916" y="6207"/>
                  </a:lnTo>
                  <a:lnTo>
                    <a:pt x="7395" y="6000"/>
                  </a:lnTo>
                  <a:lnTo>
                    <a:pt x="8451" y="6000"/>
                  </a:lnTo>
                  <a:lnTo>
                    <a:pt x="9085" y="5587"/>
                  </a:lnTo>
                  <a:lnTo>
                    <a:pt x="9719" y="5380"/>
                  </a:lnTo>
                  <a:lnTo>
                    <a:pt x="10141" y="4966"/>
                  </a:lnTo>
                  <a:lnTo>
                    <a:pt x="10141" y="4552"/>
                  </a:lnTo>
                  <a:lnTo>
                    <a:pt x="10141" y="4138"/>
                  </a:lnTo>
                  <a:lnTo>
                    <a:pt x="9719" y="3931"/>
                  </a:lnTo>
                  <a:lnTo>
                    <a:pt x="8662" y="3931"/>
                  </a:lnTo>
                  <a:lnTo>
                    <a:pt x="8029" y="4345"/>
                  </a:lnTo>
                  <a:lnTo>
                    <a:pt x="7395" y="4552"/>
                  </a:lnTo>
                  <a:lnTo>
                    <a:pt x="6761" y="4759"/>
                  </a:lnTo>
                  <a:lnTo>
                    <a:pt x="4860" y="4759"/>
                  </a:lnTo>
                  <a:lnTo>
                    <a:pt x="4226" y="4552"/>
                  </a:lnTo>
                  <a:lnTo>
                    <a:pt x="4226" y="4345"/>
                  </a:lnTo>
                  <a:lnTo>
                    <a:pt x="4437" y="4138"/>
                  </a:lnTo>
                  <a:lnTo>
                    <a:pt x="6550" y="3725"/>
                  </a:lnTo>
                  <a:lnTo>
                    <a:pt x="7606" y="3311"/>
                  </a:lnTo>
                  <a:lnTo>
                    <a:pt x="8240" y="2897"/>
                  </a:lnTo>
                  <a:lnTo>
                    <a:pt x="8451" y="2483"/>
                  </a:lnTo>
                  <a:lnTo>
                    <a:pt x="8451" y="2069"/>
                  </a:lnTo>
                  <a:lnTo>
                    <a:pt x="8451" y="1656"/>
                  </a:lnTo>
                  <a:lnTo>
                    <a:pt x="8240" y="1449"/>
                  </a:lnTo>
                  <a:lnTo>
                    <a:pt x="7606" y="1449"/>
                  </a:lnTo>
                  <a:lnTo>
                    <a:pt x="6972" y="1656"/>
                  </a:lnTo>
                  <a:lnTo>
                    <a:pt x="6127" y="2069"/>
                  </a:lnTo>
                  <a:lnTo>
                    <a:pt x="5071" y="2483"/>
                  </a:lnTo>
                  <a:lnTo>
                    <a:pt x="4015" y="2897"/>
                  </a:lnTo>
                  <a:lnTo>
                    <a:pt x="2958" y="3104"/>
                  </a:lnTo>
                  <a:lnTo>
                    <a:pt x="2324" y="2897"/>
                  </a:lnTo>
                  <a:lnTo>
                    <a:pt x="2113" y="2690"/>
                  </a:lnTo>
                  <a:lnTo>
                    <a:pt x="2113" y="2483"/>
                  </a:lnTo>
                  <a:lnTo>
                    <a:pt x="2324" y="2276"/>
                  </a:lnTo>
                  <a:lnTo>
                    <a:pt x="2536" y="1449"/>
                  </a:lnTo>
                  <a:lnTo>
                    <a:pt x="2747" y="828"/>
                  </a:lnTo>
                  <a:lnTo>
                    <a:pt x="2536" y="414"/>
                  </a:lnTo>
                  <a:lnTo>
                    <a:pt x="2324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654925" y="646550"/>
              <a:ext cx="1674325" cy="1634500"/>
            </a:xfrm>
            <a:custGeom>
              <a:avLst/>
              <a:gdLst/>
              <a:ahLst/>
              <a:cxnLst/>
              <a:rect l="0" t="0" r="0" b="0"/>
              <a:pathLst>
                <a:path w="66973" h="65380" extrusionOk="0">
                  <a:moveTo>
                    <a:pt x="33592" y="0"/>
                  </a:moveTo>
                  <a:lnTo>
                    <a:pt x="30000" y="207"/>
                  </a:lnTo>
                  <a:lnTo>
                    <a:pt x="26831" y="621"/>
                  </a:lnTo>
                  <a:lnTo>
                    <a:pt x="23662" y="1448"/>
                  </a:lnTo>
                  <a:lnTo>
                    <a:pt x="20493" y="2483"/>
                  </a:lnTo>
                  <a:lnTo>
                    <a:pt x="17535" y="3931"/>
                  </a:lnTo>
                  <a:lnTo>
                    <a:pt x="14789" y="5586"/>
                  </a:lnTo>
                  <a:lnTo>
                    <a:pt x="12254" y="7448"/>
                  </a:lnTo>
                  <a:lnTo>
                    <a:pt x="9930" y="9517"/>
                  </a:lnTo>
                  <a:lnTo>
                    <a:pt x="7817" y="11793"/>
                  </a:lnTo>
                  <a:lnTo>
                    <a:pt x="5704" y="14276"/>
                  </a:lnTo>
                  <a:lnTo>
                    <a:pt x="4014" y="17172"/>
                  </a:lnTo>
                  <a:lnTo>
                    <a:pt x="2747" y="19862"/>
                  </a:lnTo>
                  <a:lnTo>
                    <a:pt x="1479" y="22966"/>
                  </a:lnTo>
                  <a:lnTo>
                    <a:pt x="845" y="26069"/>
                  </a:lnTo>
                  <a:lnTo>
                    <a:pt x="211" y="29379"/>
                  </a:lnTo>
                  <a:lnTo>
                    <a:pt x="0" y="32690"/>
                  </a:lnTo>
                  <a:lnTo>
                    <a:pt x="211" y="36000"/>
                  </a:lnTo>
                  <a:lnTo>
                    <a:pt x="845" y="39310"/>
                  </a:lnTo>
                  <a:lnTo>
                    <a:pt x="1479" y="42414"/>
                  </a:lnTo>
                  <a:lnTo>
                    <a:pt x="2747" y="45517"/>
                  </a:lnTo>
                  <a:lnTo>
                    <a:pt x="4014" y="48207"/>
                  </a:lnTo>
                  <a:lnTo>
                    <a:pt x="5704" y="50897"/>
                  </a:lnTo>
                  <a:lnTo>
                    <a:pt x="7817" y="53586"/>
                  </a:lnTo>
                  <a:lnTo>
                    <a:pt x="9930" y="55862"/>
                  </a:lnTo>
                  <a:lnTo>
                    <a:pt x="12254" y="57931"/>
                  </a:lnTo>
                  <a:lnTo>
                    <a:pt x="14789" y="59793"/>
                  </a:lnTo>
                  <a:lnTo>
                    <a:pt x="17535" y="61448"/>
                  </a:lnTo>
                  <a:lnTo>
                    <a:pt x="20493" y="62897"/>
                  </a:lnTo>
                  <a:lnTo>
                    <a:pt x="23662" y="63931"/>
                  </a:lnTo>
                  <a:lnTo>
                    <a:pt x="26831" y="64759"/>
                  </a:lnTo>
                  <a:lnTo>
                    <a:pt x="30000" y="65172"/>
                  </a:lnTo>
                  <a:lnTo>
                    <a:pt x="33592" y="65379"/>
                  </a:lnTo>
                  <a:lnTo>
                    <a:pt x="36972" y="65172"/>
                  </a:lnTo>
                  <a:lnTo>
                    <a:pt x="40141" y="64759"/>
                  </a:lnTo>
                  <a:lnTo>
                    <a:pt x="43521" y="63931"/>
                  </a:lnTo>
                  <a:lnTo>
                    <a:pt x="46479" y="62897"/>
                  </a:lnTo>
                  <a:lnTo>
                    <a:pt x="49437" y="61448"/>
                  </a:lnTo>
                  <a:lnTo>
                    <a:pt x="52183" y="59793"/>
                  </a:lnTo>
                  <a:lnTo>
                    <a:pt x="54718" y="57931"/>
                  </a:lnTo>
                  <a:lnTo>
                    <a:pt x="57042" y="55862"/>
                  </a:lnTo>
                  <a:lnTo>
                    <a:pt x="59366" y="53586"/>
                  </a:lnTo>
                  <a:lnTo>
                    <a:pt x="61268" y="50897"/>
                  </a:lnTo>
                  <a:lnTo>
                    <a:pt x="62958" y="48207"/>
                  </a:lnTo>
                  <a:lnTo>
                    <a:pt x="64226" y="45517"/>
                  </a:lnTo>
                  <a:lnTo>
                    <a:pt x="65493" y="42414"/>
                  </a:lnTo>
                  <a:lnTo>
                    <a:pt x="66338" y="39310"/>
                  </a:lnTo>
                  <a:lnTo>
                    <a:pt x="66761" y="36000"/>
                  </a:lnTo>
                  <a:lnTo>
                    <a:pt x="66972" y="32690"/>
                  </a:lnTo>
                  <a:lnTo>
                    <a:pt x="66761" y="29379"/>
                  </a:lnTo>
                  <a:lnTo>
                    <a:pt x="66338" y="26069"/>
                  </a:lnTo>
                  <a:lnTo>
                    <a:pt x="65493" y="22966"/>
                  </a:lnTo>
                  <a:lnTo>
                    <a:pt x="64226" y="19862"/>
                  </a:lnTo>
                  <a:lnTo>
                    <a:pt x="62958" y="17172"/>
                  </a:lnTo>
                  <a:lnTo>
                    <a:pt x="61268" y="14276"/>
                  </a:lnTo>
                  <a:lnTo>
                    <a:pt x="59366" y="11793"/>
                  </a:lnTo>
                  <a:lnTo>
                    <a:pt x="57042" y="9517"/>
                  </a:lnTo>
                  <a:lnTo>
                    <a:pt x="54718" y="7448"/>
                  </a:lnTo>
                  <a:lnTo>
                    <a:pt x="52183" y="5586"/>
                  </a:lnTo>
                  <a:lnTo>
                    <a:pt x="49437" y="3931"/>
                  </a:lnTo>
                  <a:lnTo>
                    <a:pt x="46479" y="2483"/>
                  </a:lnTo>
                  <a:lnTo>
                    <a:pt x="43521" y="1448"/>
                  </a:lnTo>
                  <a:lnTo>
                    <a:pt x="40141" y="621"/>
                  </a:lnTo>
                  <a:lnTo>
                    <a:pt x="36972" y="207"/>
                  </a:lnTo>
                  <a:lnTo>
                    <a:pt x="33592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54925" y="868950"/>
              <a:ext cx="1447200" cy="1412100"/>
            </a:xfrm>
            <a:custGeom>
              <a:avLst/>
              <a:gdLst/>
              <a:ahLst/>
              <a:cxnLst/>
              <a:rect l="0" t="0" r="0" b="0"/>
              <a:pathLst>
                <a:path w="57888" h="56484" extrusionOk="0">
                  <a:moveTo>
                    <a:pt x="10564" y="1"/>
                  </a:moveTo>
                  <a:lnTo>
                    <a:pt x="8240" y="2276"/>
                  </a:lnTo>
                  <a:lnTo>
                    <a:pt x="6127" y="4966"/>
                  </a:lnTo>
                  <a:lnTo>
                    <a:pt x="4437" y="7656"/>
                  </a:lnTo>
                  <a:lnTo>
                    <a:pt x="2958" y="10552"/>
                  </a:lnTo>
                  <a:lnTo>
                    <a:pt x="1690" y="13656"/>
                  </a:lnTo>
                  <a:lnTo>
                    <a:pt x="845" y="16966"/>
                  </a:lnTo>
                  <a:lnTo>
                    <a:pt x="211" y="20276"/>
                  </a:lnTo>
                  <a:lnTo>
                    <a:pt x="0" y="23794"/>
                  </a:lnTo>
                  <a:lnTo>
                    <a:pt x="211" y="27104"/>
                  </a:lnTo>
                  <a:lnTo>
                    <a:pt x="845" y="30414"/>
                  </a:lnTo>
                  <a:lnTo>
                    <a:pt x="1479" y="33518"/>
                  </a:lnTo>
                  <a:lnTo>
                    <a:pt x="2747" y="36621"/>
                  </a:lnTo>
                  <a:lnTo>
                    <a:pt x="4014" y="39311"/>
                  </a:lnTo>
                  <a:lnTo>
                    <a:pt x="5704" y="42001"/>
                  </a:lnTo>
                  <a:lnTo>
                    <a:pt x="7817" y="44690"/>
                  </a:lnTo>
                  <a:lnTo>
                    <a:pt x="9930" y="46966"/>
                  </a:lnTo>
                  <a:lnTo>
                    <a:pt x="12254" y="49035"/>
                  </a:lnTo>
                  <a:lnTo>
                    <a:pt x="14789" y="50897"/>
                  </a:lnTo>
                  <a:lnTo>
                    <a:pt x="17535" y="52552"/>
                  </a:lnTo>
                  <a:lnTo>
                    <a:pt x="20493" y="54001"/>
                  </a:lnTo>
                  <a:lnTo>
                    <a:pt x="23662" y="55035"/>
                  </a:lnTo>
                  <a:lnTo>
                    <a:pt x="26831" y="55863"/>
                  </a:lnTo>
                  <a:lnTo>
                    <a:pt x="30000" y="56276"/>
                  </a:lnTo>
                  <a:lnTo>
                    <a:pt x="33592" y="56483"/>
                  </a:lnTo>
                  <a:lnTo>
                    <a:pt x="36972" y="56276"/>
                  </a:lnTo>
                  <a:lnTo>
                    <a:pt x="40564" y="55863"/>
                  </a:lnTo>
                  <a:lnTo>
                    <a:pt x="43733" y="55035"/>
                  </a:lnTo>
                  <a:lnTo>
                    <a:pt x="46902" y="53794"/>
                  </a:lnTo>
                  <a:lnTo>
                    <a:pt x="49859" y="52345"/>
                  </a:lnTo>
                  <a:lnTo>
                    <a:pt x="52817" y="50483"/>
                  </a:lnTo>
                  <a:lnTo>
                    <a:pt x="55352" y="48414"/>
                  </a:lnTo>
                  <a:lnTo>
                    <a:pt x="57888" y="46345"/>
                  </a:lnTo>
                  <a:lnTo>
                    <a:pt x="55564" y="48208"/>
                  </a:lnTo>
                  <a:lnTo>
                    <a:pt x="53028" y="50070"/>
                  </a:lnTo>
                  <a:lnTo>
                    <a:pt x="50282" y="51518"/>
                  </a:lnTo>
                  <a:lnTo>
                    <a:pt x="47324" y="52759"/>
                  </a:lnTo>
                  <a:lnTo>
                    <a:pt x="44366" y="53794"/>
                  </a:lnTo>
                  <a:lnTo>
                    <a:pt x="41409" y="54621"/>
                  </a:lnTo>
                  <a:lnTo>
                    <a:pt x="38240" y="55035"/>
                  </a:lnTo>
                  <a:lnTo>
                    <a:pt x="34859" y="55242"/>
                  </a:lnTo>
                  <a:lnTo>
                    <a:pt x="31479" y="55035"/>
                  </a:lnTo>
                  <a:lnTo>
                    <a:pt x="28099" y="54414"/>
                  </a:lnTo>
                  <a:lnTo>
                    <a:pt x="24930" y="53794"/>
                  </a:lnTo>
                  <a:lnTo>
                    <a:pt x="21761" y="52552"/>
                  </a:lnTo>
                  <a:lnTo>
                    <a:pt x="19014" y="51311"/>
                  </a:lnTo>
                  <a:lnTo>
                    <a:pt x="16268" y="49656"/>
                  </a:lnTo>
                  <a:lnTo>
                    <a:pt x="13521" y="47794"/>
                  </a:lnTo>
                  <a:lnTo>
                    <a:pt x="11197" y="45518"/>
                  </a:lnTo>
                  <a:lnTo>
                    <a:pt x="9085" y="43242"/>
                  </a:lnTo>
                  <a:lnTo>
                    <a:pt x="7183" y="40759"/>
                  </a:lnTo>
                  <a:lnTo>
                    <a:pt x="5493" y="38070"/>
                  </a:lnTo>
                  <a:lnTo>
                    <a:pt x="4014" y="35173"/>
                  </a:lnTo>
                  <a:lnTo>
                    <a:pt x="2958" y="32276"/>
                  </a:lnTo>
                  <a:lnTo>
                    <a:pt x="2113" y="28966"/>
                  </a:lnTo>
                  <a:lnTo>
                    <a:pt x="1690" y="25863"/>
                  </a:lnTo>
                  <a:lnTo>
                    <a:pt x="1479" y="22345"/>
                  </a:lnTo>
                  <a:lnTo>
                    <a:pt x="1690" y="19242"/>
                  </a:lnTo>
                  <a:lnTo>
                    <a:pt x="2113" y="16139"/>
                  </a:lnTo>
                  <a:lnTo>
                    <a:pt x="2747" y="13035"/>
                  </a:lnTo>
                  <a:lnTo>
                    <a:pt x="3803" y="10139"/>
                  </a:lnTo>
                  <a:lnTo>
                    <a:pt x="5282" y="7449"/>
                  </a:lnTo>
                  <a:lnTo>
                    <a:pt x="6761" y="4759"/>
                  </a:lnTo>
                  <a:lnTo>
                    <a:pt x="8451" y="2276"/>
                  </a:lnTo>
                  <a:lnTo>
                    <a:pt x="10564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697175" y="687925"/>
              <a:ext cx="1589800" cy="1551750"/>
            </a:xfrm>
            <a:custGeom>
              <a:avLst/>
              <a:gdLst/>
              <a:ahLst/>
              <a:cxnLst/>
              <a:rect l="0" t="0" r="0" b="0"/>
              <a:pathLst>
                <a:path w="63592" h="62070" extrusionOk="0">
                  <a:moveTo>
                    <a:pt x="28521" y="0"/>
                  </a:moveTo>
                  <a:lnTo>
                    <a:pt x="25352" y="621"/>
                  </a:lnTo>
                  <a:lnTo>
                    <a:pt x="22395" y="1242"/>
                  </a:lnTo>
                  <a:lnTo>
                    <a:pt x="19437" y="2276"/>
                  </a:lnTo>
                  <a:lnTo>
                    <a:pt x="16690" y="3724"/>
                  </a:lnTo>
                  <a:lnTo>
                    <a:pt x="13944" y="5173"/>
                  </a:lnTo>
                  <a:lnTo>
                    <a:pt x="11620" y="7035"/>
                  </a:lnTo>
                  <a:lnTo>
                    <a:pt x="9296" y="9104"/>
                  </a:lnTo>
                  <a:lnTo>
                    <a:pt x="7395" y="11173"/>
                  </a:lnTo>
                  <a:lnTo>
                    <a:pt x="5493" y="13655"/>
                  </a:lnTo>
                  <a:lnTo>
                    <a:pt x="3803" y="16138"/>
                  </a:lnTo>
                  <a:lnTo>
                    <a:pt x="2536" y="18828"/>
                  </a:lnTo>
                  <a:lnTo>
                    <a:pt x="1479" y="21724"/>
                  </a:lnTo>
                  <a:lnTo>
                    <a:pt x="634" y="24828"/>
                  </a:lnTo>
                  <a:lnTo>
                    <a:pt x="212" y="27931"/>
                  </a:lnTo>
                  <a:lnTo>
                    <a:pt x="0" y="31035"/>
                  </a:lnTo>
                  <a:lnTo>
                    <a:pt x="212" y="34138"/>
                  </a:lnTo>
                  <a:lnTo>
                    <a:pt x="634" y="37242"/>
                  </a:lnTo>
                  <a:lnTo>
                    <a:pt x="1479" y="40345"/>
                  </a:lnTo>
                  <a:lnTo>
                    <a:pt x="2536" y="43035"/>
                  </a:lnTo>
                  <a:lnTo>
                    <a:pt x="3803" y="45931"/>
                  </a:lnTo>
                  <a:lnTo>
                    <a:pt x="5493" y="48414"/>
                  </a:lnTo>
                  <a:lnTo>
                    <a:pt x="7395" y="50897"/>
                  </a:lnTo>
                  <a:lnTo>
                    <a:pt x="9296" y="52966"/>
                  </a:lnTo>
                  <a:lnTo>
                    <a:pt x="11620" y="55035"/>
                  </a:lnTo>
                  <a:lnTo>
                    <a:pt x="13944" y="56897"/>
                  </a:lnTo>
                  <a:lnTo>
                    <a:pt x="16690" y="58345"/>
                  </a:lnTo>
                  <a:lnTo>
                    <a:pt x="19437" y="59793"/>
                  </a:lnTo>
                  <a:lnTo>
                    <a:pt x="22395" y="60828"/>
                  </a:lnTo>
                  <a:lnTo>
                    <a:pt x="25352" y="61449"/>
                  </a:lnTo>
                  <a:lnTo>
                    <a:pt x="28521" y="62069"/>
                  </a:lnTo>
                  <a:lnTo>
                    <a:pt x="35071" y="62069"/>
                  </a:lnTo>
                  <a:lnTo>
                    <a:pt x="38240" y="61449"/>
                  </a:lnTo>
                  <a:lnTo>
                    <a:pt x="41198" y="60828"/>
                  </a:lnTo>
                  <a:lnTo>
                    <a:pt x="44155" y="59793"/>
                  </a:lnTo>
                  <a:lnTo>
                    <a:pt x="46902" y="58345"/>
                  </a:lnTo>
                  <a:lnTo>
                    <a:pt x="49648" y="56897"/>
                  </a:lnTo>
                  <a:lnTo>
                    <a:pt x="51972" y="55035"/>
                  </a:lnTo>
                  <a:lnTo>
                    <a:pt x="54296" y="52966"/>
                  </a:lnTo>
                  <a:lnTo>
                    <a:pt x="56409" y="50897"/>
                  </a:lnTo>
                  <a:lnTo>
                    <a:pt x="58099" y="48414"/>
                  </a:lnTo>
                  <a:lnTo>
                    <a:pt x="59789" y="45931"/>
                  </a:lnTo>
                  <a:lnTo>
                    <a:pt x="61057" y="43035"/>
                  </a:lnTo>
                  <a:lnTo>
                    <a:pt x="62113" y="40345"/>
                  </a:lnTo>
                  <a:lnTo>
                    <a:pt x="62958" y="37242"/>
                  </a:lnTo>
                  <a:lnTo>
                    <a:pt x="63381" y="34138"/>
                  </a:lnTo>
                  <a:lnTo>
                    <a:pt x="63592" y="31035"/>
                  </a:lnTo>
                  <a:lnTo>
                    <a:pt x="63381" y="27931"/>
                  </a:lnTo>
                  <a:lnTo>
                    <a:pt x="62958" y="24828"/>
                  </a:lnTo>
                  <a:lnTo>
                    <a:pt x="62113" y="21724"/>
                  </a:lnTo>
                  <a:lnTo>
                    <a:pt x="61057" y="18828"/>
                  </a:lnTo>
                  <a:lnTo>
                    <a:pt x="59789" y="16138"/>
                  </a:lnTo>
                  <a:lnTo>
                    <a:pt x="58099" y="13655"/>
                  </a:lnTo>
                  <a:lnTo>
                    <a:pt x="56409" y="11173"/>
                  </a:lnTo>
                  <a:lnTo>
                    <a:pt x="54296" y="9104"/>
                  </a:lnTo>
                  <a:lnTo>
                    <a:pt x="51972" y="7035"/>
                  </a:lnTo>
                  <a:lnTo>
                    <a:pt x="49648" y="5173"/>
                  </a:lnTo>
                  <a:lnTo>
                    <a:pt x="46902" y="3724"/>
                  </a:lnTo>
                  <a:lnTo>
                    <a:pt x="44155" y="2276"/>
                  </a:lnTo>
                  <a:lnTo>
                    <a:pt x="41198" y="1242"/>
                  </a:lnTo>
                  <a:lnTo>
                    <a:pt x="38240" y="621"/>
                  </a:lnTo>
                  <a:lnTo>
                    <a:pt x="35071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723575" y="703425"/>
              <a:ext cx="1542275" cy="1510375"/>
            </a:xfrm>
            <a:custGeom>
              <a:avLst/>
              <a:gdLst/>
              <a:ahLst/>
              <a:cxnLst/>
              <a:rect l="0" t="0" r="0" b="0"/>
              <a:pathLst>
                <a:path w="61691" h="60415" extrusionOk="0">
                  <a:moveTo>
                    <a:pt x="30846" y="1"/>
                  </a:moveTo>
                  <a:lnTo>
                    <a:pt x="27677" y="208"/>
                  </a:lnTo>
                  <a:lnTo>
                    <a:pt x="24719" y="622"/>
                  </a:lnTo>
                  <a:lnTo>
                    <a:pt x="21761" y="1449"/>
                  </a:lnTo>
                  <a:lnTo>
                    <a:pt x="19015" y="2484"/>
                  </a:lnTo>
                  <a:lnTo>
                    <a:pt x="16268" y="3725"/>
                  </a:lnTo>
                  <a:lnTo>
                    <a:pt x="13733" y="5173"/>
                  </a:lnTo>
                  <a:lnTo>
                    <a:pt x="11409" y="7035"/>
                  </a:lnTo>
                  <a:lnTo>
                    <a:pt x="9085" y="8897"/>
                  </a:lnTo>
                  <a:lnTo>
                    <a:pt x="7184" y="11173"/>
                  </a:lnTo>
                  <a:lnTo>
                    <a:pt x="5282" y="13449"/>
                  </a:lnTo>
                  <a:lnTo>
                    <a:pt x="3803" y="15932"/>
                  </a:lnTo>
                  <a:lnTo>
                    <a:pt x="2536" y="18622"/>
                  </a:lnTo>
                  <a:lnTo>
                    <a:pt x="1480" y="21311"/>
                  </a:lnTo>
                  <a:lnTo>
                    <a:pt x="634" y="24208"/>
                  </a:lnTo>
                  <a:lnTo>
                    <a:pt x="212" y="27104"/>
                  </a:lnTo>
                  <a:lnTo>
                    <a:pt x="1" y="30208"/>
                  </a:lnTo>
                  <a:lnTo>
                    <a:pt x="212" y="33311"/>
                  </a:lnTo>
                  <a:lnTo>
                    <a:pt x="634" y="36415"/>
                  </a:lnTo>
                  <a:lnTo>
                    <a:pt x="1480" y="39311"/>
                  </a:lnTo>
                  <a:lnTo>
                    <a:pt x="2536" y="42001"/>
                  </a:lnTo>
                  <a:lnTo>
                    <a:pt x="3803" y="44691"/>
                  </a:lnTo>
                  <a:lnTo>
                    <a:pt x="5282" y="47173"/>
                  </a:lnTo>
                  <a:lnTo>
                    <a:pt x="7184" y="49449"/>
                  </a:lnTo>
                  <a:lnTo>
                    <a:pt x="9085" y="51725"/>
                  </a:lnTo>
                  <a:lnTo>
                    <a:pt x="11409" y="53587"/>
                  </a:lnTo>
                  <a:lnTo>
                    <a:pt x="13733" y="55242"/>
                  </a:lnTo>
                  <a:lnTo>
                    <a:pt x="16268" y="56897"/>
                  </a:lnTo>
                  <a:lnTo>
                    <a:pt x="19015" y="58139"/>
                  </a:lnTo>
                  <a:lnTo>
                    <a:pt x="21761" y="59173"/>
                  </a:lnTo>
                  <a:lnTo>
                    <a:pt x="24719" y="59794"/>
                  </a:lnTo>
                  <a:lnTo>
                    <a:pt x="27677" y="60415"/>
                  </a:lnTo>
                  <a:lnTo>
                    <a:pt x="34015" y="60415"/>
                  </a:lnTo>
                  <a:lnTo>
                    <a:pt x="37184" y="59794"/>
                  </a:lnTo>
                  <a:lnTo>
                    <a:pt x="40142" y="59173"/>
                  </a:lnTo>
                  <a:lnTo>
                    <a:pt x="42888" y="58139"/>
                  </a:lnTo>
                  <a:lnTo>
                    <a:pt x="45634" y="56897"/>
                  </a:lnTo>
                  <a:lnTo>
                    <a:pt x="48170" y="55242"/>
                  </a:lnTo>
                  <a:lnTo>
                    <a:pt x="50494" y="53587"/>
                  </a:lnTo>
                  <a:lnTo>
                    <a:pt x="52818" y="51725"/>
                  </a:lnTo>
                  <a:lnTo>
                    <a:pt x="54719" y="49449"/>
                  </a:lnTo>
                  <a:lnTo>
                    <a:pt x="56409" y="47173"/>
                  </a:lnTo>
                  <a:lnTo>
                    <a:pt x="58099" y="44691"/>
                  </a:lnTo>
                  <a:lnTo>
                    <a:pt x="59367" y="42001"/>
                  </a:lnTo>
                  <a:lnTo>
                    <a:pt x="60423" y="39311"/>
                  </a:lnTo>
                  <a:lnTo>
                    <a:pt x="61057" y="36415"/>
                  </a:lnTo>
                  <a:lnTo>
                    <a:pt x="61691" y="33311"/>
                  </a:lnTo>
                  <a:lnTo>
                    <a:pt x="61691" y="30208"/>
                  </a:lnTo>
                  <a:lnTo>
                    <a:pt x="61691" y="27104"/>
                  </a:lnTo>
                  <a:lnTo>
                    <a:pt x="61057" y="24208"/>
                  </a:lnTo>
                  <a:lnTo>
                    <a:pt x="60423" y="21311"/>
                  </a:lnTo>
                  <a:lnTo>
                    <a:pt x="59367" y="18622"/>
                  </a:lnTo>
                  <a:lnTo>
                    <a:pt x="58099" y="15932"/>
                  </a:lnTo>
                  <a:lnTo>
                    <a:pt x="56409" y="13449"/>
                  </a:lnTo>
                  <a:lnTo>
                    <a:pt x="54719" y="11173"/>
                  </a:lnTo>
                  <a:lnTo>
                    <a:pt x="52818" y="8897"/>
                  </a:lnTo>
                  <a:lnTo>
                    <a:pt x="50494" y="7035"/>
                  </a:lnTo>
                  <a:lnTo>
                    <a:pt x="48170" y="5173"/>
                  </a:lnTo>
                  <a:lnTo>
                    <a:pt x="45634" y="3725"/>
                  </a:lnTo>
                  <a:lnTo>
                    <a:pt x="42888" y="2484"/>
                  </a:lnTo>
                  <a:lnTo>
                    <a:pt x="40142" y="1449"/>
                  </a:lnTo>
                  <a:lnTo>
                    <a:pt x="37184" y="622"/>
                  </a:lnTo>
                  <a:lnTo>
                    <a:pt x="34015" y="208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F7C94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755275" y="724125"/>
              <a:ext cx="1494750" cy="1463825"/>
            </a:xfrm>
            <a:custGeom>
              <a:avLst/>
              <a:gdLst/>
              <a:ahLst/>
              <a:cxnLst/>
              <a:rect l="0" t="0" r="0" b="0"/>
              <a:pathLst>
                <a:path w="59790" h="58553" extrusionOk="0">
                  <a:moveTo>
                    <a:pt x="29789" y="1"/>
                  </a:moveTo>
                  <a:lnTo>
                    <a:pt x="26831" y="207"/>
                  </a:lnTo>
                  <a:lnTo>
                    <a:pt x="23874" y="621"/>
                  </a:lnTo>
                  <a:lnTo>
                    <a:pt x="20916" y="1449"/>
                  </a:lnTo>
                  <a:lnTo>
                    <a:pt x="18169" y="2276"/>
                  </a:lnTo>
                  <a:lnTo>
                    <a:pt x="15634" y="3518"/>
                  </a:lnTo>
                  <a:lnTo>
                    <a:pt x="13099" y="4966"/>
                  </a:lnTo>
                  <a:lnTo>
                    <a:pt x="10775" y="6828"/>
                  </a:lnTo>
                  <a:lnTo>
                    <a:pt x="8662" y="8690"/>
                  </a:lnTo>
                  <a:lnTo>
                    <a:pt x="6761" y="10759"/>
                  </a:lnTo>
                  <a:lnTo>
                    <a:pt x="5071" y="13035"/>
                  </a:lnTo>
                  <a:lnTo>
                    <a:pt x="3592" y="15311"/>
                  </a:lnTo>
                  <a:lnTo>
                    <a:pt x="2324" y="18001"/>
                  </a:lnTo>
                  <a:lnTo>
                    <a:pt x="1268" y="20690"/>
                  </a:lnTo>
                  <a:lnTo>
                    <a:pt x="634" y="23380"/>
                  </a:lnTo>
                  <a:lnTo>
                    <a:pt x="0" y="26276"/>
                  </a:lnTo>
                  <a:lnTo>
                    <a:pt x="0" y="29380"/>
                  </a:lnTo>
                  <a:lnTo>
                    <a:pt x="0" y="32276"/>
                  </a:lnTo>
                  <a:lnTo>
                    <a:pt x="634" y="35173"/>
                  </a:lnTo>
                  <a:lnTo>
                    <a:pt x="1268" y="38069"/>
                  </a:lnTo>
                  <a:lnTo>
                    <a:pt x="2324" y="40759"/>
                  </a:lnTo>
                  <a:lnTo>
                    <a:pt x="3592" y="43242"/>
                  </a:lnTo>
                  <a:lnTo>
                    <a:pt x="5071" y="45725"/>
                  </a:lnTo>
                  <a:lnTo>
                    <a:pt x="6761" y="48001"/>
                  </a:lnTo>
                  <a:lnTo>
                    <a:pt x="8662" y="50069"/>
                  </a:lnTo>
                  <a:lnTo>
                    <a:pt x="10775" y="51932"/>
                  </a:lnTo>
                  <a:lnTo>
                    <a:pt x="13099" y="53587"/>
                  </a:lnTo>
                  <a:lnTo>
                    <a:pt x="15634" y="55035"/>
                  </a:lnTo>
                  <a:lnTo>
                    <a:pt x="18169" y="56276"/>
                  </a:lnTo>
                  <a:lnTo>
                    <a:pt x="20916" y="57311"/>
                  </a:lnTo>
                  <a:lnTo>
                    <a:pt x="23874" y="57932"/>
                  </a:lnTo>
                  <a:lnTo>
                    <a:pt x="26831" y="58552"/>
                  </a:lnTo>
                  <a:lnTo>
                    <a:pt x="32958" y="58552"/>
                  </a:lnTo>
                  <a:lnTo>
                    <a:pt x="35916" y="57932"/>
                  </a:lnTo>
                  <a:lnTo>
                    <a:pt x="38662" y="57311"/>
                  </a:lnTo>
                  <a:lnTo>
                    <a:pt x="41409" y="56276"/>
                  </a:lnTo>
                  <a:lnTo>
                    <a:pt x="44155" y="55035"/>
                  </a:lnTo>
                  <a:lnTo>
                    <a:pt x="46479" y="53587"/>
                  </a:lnTo>
                  <a:lnTo>
                    <a:pt x="48803" y="51932"/>
                  </a:lnTo>
                  <a:lnTo>
                    <a:pt x="50916" y="50069"/>
                  </a:lnTo>
                  <a:lnTo>
                    <a:pt x="52817" y="48001"/>
                  </a:lnTo>
                  <a:lnTo>
                    <a:pt x="54719" y="45725"/>
                  </a:lnTo>
                  <a:lnTo>
                    <a:pt x="56197" y="43242"/>
                  </a:lnTo>
                  <a:lnTo>
                    <a:pt x="57465" y="40759"/>
                  </a:lnTo>
                  <a:lnTo>
                    <a:pt x="58310" y="38069"/>
                  </a:lnTo>
                  <a:lnTo>
                    <a:pt x="59155" y="35173"/>
                  </a:lnTo>
                  <a:lnTo>
                    <a:pt x="59578" y="32276"/>
                  </a:lnTo>
                  <a:lnTo>
                    <a:pt x="59789" y="29380"/>
                  </a:lnTo>
                  <a:lnTo>
                    <a:pt x="59578" y="26276"/>
                  </a:lnTo>
                  <a:lnTo>
                    <a:pt x="59155" y="23380"/>
                  </a:lnTo>
                  <a:lnTo>
                    <a:pt x="58310" y="20690"/>
                  </a:lnTo>
                  <a:lnTo>
                    <a:pt x="57465" y="18001"/>
                  </a:lnTo>
                  <a:lnTo>
                    <a:pt x="56197" y="15311"/>
                  </a:lnTo>
                  <a:lnTo>
                    <a:pt x="54719" y="13035"/>
                  </a:lnTo>
                  <a:lnTo>
                    <a:pt x="52817" y="10759"/>
                  </a:lnTo>
                  <a:lnTo>
                    <a:pt x="50916" y="8690"/>
                  </a:lnTo>
                  <a:lnTo>
                    <a:pt x="48803" y="6828"/>
                  </a:lnTo>
                  <a:lnTo>
                    <a:pt x="46479" y="4966"/>
                  </a:lnTo>
                  <a:lnTo>
                    <a:pt x="44155" y="3518"/>
                  </a:lnTo>
                  <a:lnTo>
                    <a:pt x="41409" y="2276"/>
                  </a:lnTo>
                  <a:lnTo>
                    <a:pt x="38662" y="1449"/>
                  </a:lnTo>
                  <a:lnTo>
                    <a:pt x="35916" y="621"/>
                  </a:lnTo>
                  <a:lnTo>
                    <a:pt x="32958" y="207"/>
                  </a:lnTo>
                  <a:lnTo>
                    <a:pt x="29789" y="1"/>
                  </a:lnTo>
                  <a:close/>
                </a:path>
              </a:pathLst>
            </a:custGeom>
            <a:solidFill>
              <a:srgbClr val="F7CB4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781675" y="744825"/>
              <a:ext cx="1447200" cy="1417250"/>
            </a:xfrm>
            <a:custGeom>
              <a:avLst/>
              <a:gdLst/>
              <a:ahLst/>
              <a:cxnLst/>
              <a:rect l="0" t="0" r="0" b="0"/>
              <a:pathLst>
                <a:path w="57888" h="56690" extrusionOk="0">
                  <a:moveTo>
                    <a:pt x="28944" y="0"/>
                  </a:moveTo>
                  <a:lnTo>
                    <a:pt x="25987" y="207"/>
                  </a:lnTo>
                  <a:lnTo>
                    <a:pt x="23029" y="621"/>
                  </a:lnTo>
                  <a:lnTo>
                    <a:pt x="20282" y="1241"/>
                  </a:lnTo>
                  <a:lnTo>
                    <a:pt x="17747" y="2276"/>
                  </a:lnTo>
                  <a:lnTo>
                    <a:pt x="15212" y="3517"/>
                  </a:lnTo>
                  <a:lnTo>
                    <a:pt x="12677" y="4966"/>
                  </a:lnTo>
                  <a:lnTo>
                    <a:pt x="10564" y="6414"/>
                  </a:lnTo>
                  <a:lnTo>
                    <a:pt x="8451" y="8276"/>
                  </a:lnTo>
                  <a:lnTo>
                    <a:pt x="6550" y="10345"/>
                  </a:lnTo>
                  <a:lnTo>
                    <a:pt x="4860" y="12621"/>
                  </a:lnTo>
                  <a:lnTo>
                    <a:pt x="3381" y="14897"/>
                  </a:lnTo>
                  <a:lnTo>
                    <a:pt x="2325" y="17379"/>
                  </a:lnTo>
                  <a:lnTo>
                    <a:pt x="1268" y="19862"/>
                  </a:lnTo>
                  <a:lnTo>
                    <a:pt x="634" y="22759"/>
                  </a:lnTo>
                  <a:lnTo>
                    <a:pt x="212" y="25448"/>
                  </a:lnTo>
                  <a:lnTo>
                    <a:pt x="1" y="28345"/>
                  </a:lnTo>
                  <a:lnTo>
                    <a:pt x="212" y="31241"/>
                  </a:lnTo>
                  <a:lnTo>
                    <a:pt x="634" y="34138"/>
                  </a:lnTo>
                  <a:lnTo>
                    <a:pt x="1268" y="36828"/>
                  </a:lnTo>
                  <a:lnTo>
                    <a:pt x="2325" y="39517"/>
                  </a:lnTo>
                  <a:lnTo>
                    <a:pt x="3381" y="42000"/>
                  </a:lnTo>
                  <a:lnTo>
                    <a:pt x="4860" y="44276"/>
                  </a:lnTo>
                  <a:lnTo>
                    <a:pt x="6550" y="46345"/>
                  </a:lnTo>
                  <a:lnTo>
                    <a:pt x="8451" y="48414"/>
                  </a:lnTo>
                  <a:lnTo>
                    <a:pt x="10564" y="50276"/>
                  </a:lnTo>
                  <a:lnTo>
                    <a:pt x="12677" y="51931"/>
                  </a:lnTo>
                  <a:lnTo>
                    <a:pt x="15212" y="53379"/>
                  </a:lnTo>
                  <a:lnTo>
                    <a:pt x="17747" y="54414"/>
                  </a:lnTo>
                  <a:lnTo>
                    <a:pt x="20282" y="55448"/>
                  </a:lnTo>
                  <a:lnTo>
                    <a:pt x="23029" y="56069"/>
                  </a:lnTo>
                  <a:lnTo>
                    <a:pt x="25987" y="56690"/>
                  </a:lnTo>
                  <a:lnTo>
                    <a:pt x="31902" y="56690"/>
                  </a:lnTo>
                  <a:lnTo>
                    <a:pt x="34860" y="56069"/>
                  </a:lnTo>
                  <a:lnTo>
                    <a:pt x="37606" y="55448"/>
                  </a:lnTo>
                  <a:lnTo>
                    <a:pt x="40141" y="54414"/>
                  </a:lnTo>
                  <a:lnTo>
                    <a:pt x="42677" y="53379"/>
                  </a:lnTo>
                  <a:lnTo>
                    <a:pt x="45212" y="51931"/>
                  </a:lnTo>
                  <a:lnTo>
                    <a:pt x="47325" y="50276"/>
                  </a:lnTo>
                  <a:lnTo>
                    <a:pt x="49437" y="48414"/>
                  </a:lnTo>
                  <a:lnTo>
                    <a:pt x="51339" y="46345"/>
                  </a:lnTo>
                  <a:lnTo>
                    <a:pt x="53029" y="44276"/>
                  </a:lnTo>
                  <a:lnTo>
                    <a:pt x="54296" y="42000"/>
                  </a:lnTo>
                  <a:lnTo>
                    <a:pt x="55564" y="39517"/>
                  </a:lnTo>
                  <a:lnTo>
                    <a:pt x="56620" y="36828"/>
                  </a:lnTo>
                  <a:lnTo>
                    <a:pt x="57254" y="34138"/>
                  </a:lnTo>
                  <a:lnTo>
                    <a:pt x="57677" y="31241"/>
                  </a:lnTo>
                  <a:lnTo>
                    <a:pt x="57888" y="28345"/>
                  </a:lnTo>
                  <a:lnTo>
                    <a:pt x="57677" y="25448"/>
                  </a:lnTo>
                  <a:lnTo>
                    <a:pt x="57254" y="22759"/>
                  </a:lnTo>
                  <a:lnTo>
                    <a:pt x="56620" y="19862"/>
                  </a:lnTo>
                  <a:lnTo>
                    <a:pt x="55564" y="17379"/>
                  </a:lnTo>
                  <a:lnTo>
                    <a:pt x="54296" y="14897"/>
                  </a:lnTo>
                  <a:lnTo>
                    <a:pt x="53029" y="12621"/>
                  </a:lnTo>
                  <a:lnTo>
                    <a:pt x="51339" y="10345"/>
                  </a:lnTo>
                  <a:lnTo>
                    <a:pt x="49437" y="8276"/>
                  </a:lnTo>
                  <a:lnTo>
                    <a:pt x="47325" y="6414"/>
                  </a:lnTo>
                  <a:lnTo>
                    <a:pt x="45212" y="4966"/>
                  </a:lnTo>
                  <a:lnTo>
                    <a:pt x="42677" y="3517"/>
                  </a:lnTo>
                  <a:lnTo>
                    <a:pt x="40141" y="2276"/>
                  </a:lnTo>
                  <a:lnTo>
                    <a:pt x="37606" y="1241"/>
                  </a:lnTo>
                  <a:lnTo>
                    <a:pt x="34860" y="621"/>
                  </a:lnTo>
                  <a:lnTo>
                    <a:pt x="31902" y="207"/>
                  </a:lnTo>
                  <a:lnTo>
                    <a:pt x="28944" y="0"/>
                  </a:lnTo>
                  <a:close/>
                </a:path>
              </a:pathLst>
            </a:custGeom>
            <a:solidFill>
              <a:srgbClr val="F8CD5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808075" y="765500"/>
              <a:ext cx="1399675" cy="1370725"/>
            </a:xfrm>
            <a:custGeom>
              <a:avLst/>
              <a:gdLst/>
              <a:ahLst/>
              <a:cxnLst/>
              <a:rect l="0" t="0" r="0" b="0"/>
              <a:pathLst>
                <a:path w="55987" h="54829" extrusionOk="0">
                  <a:moveTo>
                    <a:pt x="28100" y="1"/>
                  </a:moveTo>
                  <a:lnTo>
                    <a:pt x="25142" y="208"/>
                  </a:lnTo>
                  <a:lnTo>
                    <a:pt x="22395" y="621"/>
                  </a:lnTo>
                  <a:lnTo>
                    <a:pt x="19649" y="1242"/>
                  </a:lnTo>
                  <a:lnTo>
                    <a:pt x="17114" y="2070"/>
                  </a:lnTo>
                  <a:lnTo>
                    <a:pt x="14790" y="3311"/>
                  </a:lnTo>
                  <a:lnTo>
                    <a:pt x="12466" y="4759"/>
                  </a:lnTo>
                  <a:lnTo>
                    <a:pt x="10142" y="6208"/>
                  </a:lnTo>
                  <a:lnTo>
                    <a:pt x="8240" y="8070"/>
                  </a:lnTo>
                  <a:lnTo>
                    <a:pt x="6339" y="9932"/>
                  </a:lnTo>
                  <a:lnTo>
                    <a:pt x="4860" y="12001"/>
                  </a:lnTo>
                  <a:lnTo>
                    <a:pt x="3381" y="14277"/>
                  </a:lnTo>
                  <a:lnTo>
                    <a:pt x="2325" y="16759"/>
                  </a:lnTo>
                  <a:lnTo>
                    <a:pt x="1269" y="19242"/>
                  </a:lnTo>
                  <a:lnTo>
                    <a:pt x="635" y="21932"/>
                  </a:lnTo>
                  <a:lnTo>
                    <a:pt x="212" y="24621"/>
                  </a:lnTo>
                  <a:lnTo>
                    <a:pt x="1" y="27518"/>
                  </a:lnTo>
                  <a:lnTo>
                    <a:pt x="212" y="30208"/>
                  </a:lnTo>
                  <a:lnTo>
                    <a:pt x="635" y="32897"/>
                  </a:lnTo>
                  <a:lnTo>
                    <a:pt x="1269" y="35587"/>
                  </a:lnTo>
                  <a:lnTo>
                    <a:pt x="2325" y="38070"/>
                  </a:lnTo>
                  <a:lnTo>
                    <a:pt x="3381" y="40552"/>
                  </a:lnTo>
                  <a:lnTo>
                    <a:pt x="4860" y="42828"/>
                  </a:lnTo>
                  <a:lnTo>
                    <a:pt x="6339" y="44897"/>
                  </a:lnTo>
                  <a:lnTo>
                    <a:pt x="8240" y="46759"/>
                  </a:lnTo>
                  <a:lnTo>
                    <a:pt x="10142" y="48621"/>
                  </a:lnTo>
                  <a:lnTo>
                    <a:pt x="12466" y="50277"/>
                  </a:lnTo>
                  <a:lnTo>
                    <a:pt x="14790" y="51518"/>
                  </a:lnTo>
                  <a:lnTo>
                    <a:pt x="17114" y="52759"/>
                  </a:lnTo>
                  <a:lnTo>
                    <a:pt x="19649" y="53587"/>
                  </a:lnTo>
                  <a:lnTo>
                    <a:pt x="22395" y="54414"/>
                  </a:lnTo>
                  <a:lnTo>
                    <a:pt x="25142" y="54828"/>
                  </a:lnTo>
                  <a:lnTo>
                    <a:pt x="30846" y="54828"/>
                  </a:lnTo>
                  <a:lnTo>
                    <a:pt x="33592" y="54414"/>
                  </a:lnTo>
                  <a:lnTo>
                    <a:pt x="36339" y="53587"/>
                  </a:lnTo>
                  <a:lnTo>
                    <a:pt x="38874" y="52759"/>
                  </a:lnTo>
                  <a:lnTo>
                    <a:pt x="41409" y="51518"/>
                  </a:lnTo>
                  <a:lnTo>
                    <a:pt x="43733" y="50277"/>
                  </a:lnTo>
                  <a:lnTo>
                    <a:pt x="45846" y="48621"/>
                  </a:lnTo>
                  <a:lnTo>
                    <a:pt x="47747" y="46759"/>
                  </a:lnTo>
                  <a:lnTo>
                    <a:pt x="49649" y="44897"/>
                  </a:lnTo>
                  <a:lnTo>
                    <a:pt x="51339" y="42828"/>
                  </a:lnTo>
                  <a:lnTo>
                    <a:pt x="52607" y="40552"/>
                  </a:lnTo>
                  <a:lnTo>
                    <a:pt x="53874" y="38070"/>
                  </a:lnTo>
                  <a:lnTo>
                    <a:pt x="54719" y="35587"/>
                  </a:lnTo>
                  <a:lnTo>
                    <a:pt x="55564" y="32897"/>
                  </a:lnTo>
                  <a:lnTo>
                    <a:pt x="55987" y="30208"/>
                  </a:lnTo>
                  <a:lnTo>
                    <a:pt x="55987" y="27518"/>
                  </a:lnTo>
                  <a:lnTo>
                    <a:pt x="55987" y="24621"/>
                  </a:lnTo>
                  <a:lnTo>
                    <a:pt x="55564" y="21932"/>
                  </a:lnTo>
                  <a:lnTo>
                    <a:pt x="54719" y="19242"/>
                  </a:lnTo>
                  <a:lnTo>
                    <a:pt x="53874" y="16759"/>
                  </a:lnTo>
                  <a:lnTo>
                    <a:pt x="52607" y="14277"/>
                  </a:lnTo>
                  <a:lnTo>
                    <a:pt x="51339" y="12001"/>
                  </a:lnTo>
                  <a:lnTo>
                    <a:pt x="49649" y="9932"/>
                  </a:lnTo>
                  <a:lnTo>
                    <a:pt x="47747" y="8070"/>
                  </a:lnTo>
                  <a:lnTo>
                    <a:pt x="45846" y="6208"/>
                  </a:lnTo>
                  <a:lnTo>
                    <a:pt x="43733" y="4759"/>
                  </a:lnTo>
                  <a:lnTo>
                    <a:pt x="41409" y="3311"/>
                  </a:lnTo>
                  <a:lnTo>
                    <a:pt x="38874" y="2070"/>
                  </a:lnTo>
                  <a:lnTo>
                    <a:pt x="36339" y="1242"/>
                  </a:lnTo>
                  <a:lnTo>
                    <a:pt x="33592" y="621"/>
                  </a:lnTo>
                  <a:lnTo>
                    <a:pt x="30846" y="208"/>
                  </a:lnTo>
                  <a:lnTo>
                    <a:pt x="28100" y="1"/>
                  </a:lnTo>
                  <a:close/>
                </a:path>
              </a:pathLst>
            </a:custGeom>
            <a:solidFill>
              <a:srgbClr val="F8CE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834500" y="786200"/>
              <a:ext cx="1357425" cy="1324150"/>
            </a:xfrm>
            <a:custGeom>
              <a:avLst/>
              <a:gdLst/>
              <a:ahLst/>
              <a:cxnLst/>
              <a:rect l="0" t="0" r="0" b="0"/>
              <a:pathLst>
                <a:path w="54297" h="52966" extrusionOk="0">
                  <a:moveTo>
                    <a:pt x="27254" y="0"/>
                  </a:moveTo>
                  <a:lnTo>
                    <a:pt x="24296" y="207"/>
                  </a:lnTo>
                  <a:lnTo>
                    <a:pt x="21761" y="414"/>
                  </a:lnTo>
                  <a:lnTo>
                    <a:pt x="19014" y="1242"/>
                  </a:lnTo>
                  <a:lnTo>
                    <a:pt x="16690" y="2069"/>
                  </a:lnTo>
                  <a:lnTo>
                    <a:pt x="14155" y="3104"/>
                  </a:lnTo>
                  <a:lnTo>
                    <a:pt x="12043" y="4552"/>
                  </a:lnTo>
                  <a:lnTo>
                    <a:pt x="9930" y="6000"/>
                  </a:lnTo>
                  <a:lnTo>
                    <a:pt x="8028" y="7655"/>
                  </a:lnTo>
                  <a:lnTo>
                    <a:pt x="6338" y="9518"/>
                  </a:lnTo>
                  <a:lnTo>
                    <a:pt x="4648" y="11586"/>
                  </a:lnTo>
                  <a:lnTo>
                    <a:pt x="3381" y="13862"/>
                  </a:lnTo>
                  <a:lnTo>
                    <a:pt x="2113" y="16138"/>
                  </a:lnTo>
                  <a:lnTo>
                    <a:pt x="1268" y="18621"/>
                  </a:lnTo>
                  <a:lnTo>
                    <a:pt x="634" y="21104"/>
                  </a:lnTo>
                  <a:lnTo>
                    <a:pt x="212" y="23793"/>
                  </a:lnTo>
                  <a:lnTo>
                    <a:pt x="0" y="26483"/>
                  </a:lnTo>
                  <a:lnTo>
                    <a:pt x="212" y="29173"/>
                  </a:lnTo>
                  <a:lnTo>
                    <a:pt x="634" y="31862"/>
                  </a:lnTo>
                  <a:lnTo>
                    <a:pt x="1268" y="34345"/>
                  </a:lnTo>
                  <a:lnTo>
                    <a:pt x="2113" y="36828"/>
                  </a:lnTo>
                  <a:lnTo>
                    <a:pt x="3381" y="39104"/>
                  </a:lnTo>
                  <a:lnTo>
                    <a:pt x="4648" y="41380"/>
                  </a:lnTo>
                  <a:lnTo>
                    <a:pt x="6338" y="43449"/>
                  </a:lnTo>
                  <a:lnTo>
                    <a:pt x="8028" y="45311"/>
                  </a:lnTo>
                  <a:lnTo>
                    <a:pt x="9930" y="46966"/>
                  </a:lnTo>
                  <a:lnTo>
                    <a:pt x="12043" y="48414"/>
                  </a:lnTo>
                  <a:lnTo>
                    <a:pt x="14155" y="49862"/>
                  </a:lnTo>
                  <a:lnTo>
                    <a:pt x="16690" y="50897"/>
                  </a:lnTo>
                  <a:lnTo>
                    <a:pt x="19014" y="51724"/>
                  </a:lnTo>
                  <a:lnTo>
                    <a:pt x="21761" y="52552"/>
                  </a:lnTo>
                  <a:lnTo>
                    <a:pt x="24296" y="52759"/>
                  </a:lnTo>
                  <a:lnTo>
                    <a:pt x="27254" y="52966"/>
                  </a:lnTo>
                  <a:lnTo>
                    <a:pt x="30000" y="52759"/>
                  </a:lnTo>
                  <a:lnTo>
                    <a:pt x="32535" y="52552"/>
                  </a:lnTo>
                  <a:lnTo>
                    <a:pt x="35282" y="51724"/>
                  </a:lnTo>
                  <a:lnTo>
                    <a:pt x="37606" y="50897"/>
                  </a:lnTo>
                  <a:lnTo>
                    <a:pt x="40141" y="49862"/>
                  </a:lnTo>
                  <a:lnTo>
                    <a:pt x="42254" y="48414"/>
                  </a:lnTo>
                  <a:lnTo>
                    <a:pt x="44366" y="46966"/>
                  </a:lnTo>
                  <a:lnTo>
                    <a:pt x="46268" y="45311"/>
                  </a:lnTo>
                  <a:lnTo>
                    <a:pt x="47958" y="43449"/>
                  </a:lnTo>
                  <a:lnTo>
                    <a:pt x="49648" y="41380"/>
                  </a:lnTo>
                  <a:lnTo>
                    <a:pt x="50916" y="39104"/>
                  </a:lnTo>
                  <a:lnTo>
                    <a:pt x="52183" y="36828"/>
                  </a:lnTo>
                  <a:lnTo>
                    <a:pt x="53028" y="34345"/>
                  </a:lnTo>
                  <a:lnTo>
                    <a:pt x="53662" y="31862"/>
                  </a:lnTo>
                  <a:lnTo>
                    <a:pt x="54085" y="29173"/>
                  </a:lnTo>
                  <a:lnTo>
                    <a:pt x="54296" y="26483"/>
                  </a:lnTo>
                  <a:lnTo>
                    <a:pt x="54085" y="23793"/>
                  </a:lnTo>
                  <a:lnTo>
                    <a:pt x="53662" y="21104"/>
                  </a:lnTo>
                  <a:lnTo>
                    <a:pt x="53028" y="18621"/>
                  </a:lnTo>
                  <a:lnTo>
                    <a:pt x="52183" y="16138"/>
                  </a:lnTo>
                  <a:lnTo>
                    <a:pt x="50916" y="13862"/>
                  </a:lnTo>
                  <a:lnTo>
                    <a:pt x="49648" y="11586"/>
                  </a:lnTo>
                  <a:lnTo>
                    <a:pt x="47958" y="9518"/>
                  </a:lnTo>
                  <a:lnTo>
                    <a:pt x="46268" y="7655"/>
                  </a:lnTo>
                  <a:lnTo>
                    <a:pt x="44366" y="6000"/>
                  </a:lnTo>
                  <a:lnTo>
                    <a:pt x="42254" y="4552"/>
                  </a:lnTo>
                  <a:lnTo>
                    <a:pt x="40141" y="3104"/>
                  </a:lnTo>
                  <a:lnTo>
                    <a:pt x="37606" y="2069"/>
                  </a:lnTo>
                  <a:lnTo>
                    <a:pt x="35282" y="1242"/>
                  </a:lnTo>
                  <a:lnTo>
                    <a:pt x="32535" y="414"/>
                  </a:lnTo>
                  <a:lnTo>
                    <a:pt x="30000" y="207"/>
                  </a:lnTo>
                  <a:lnTo>
                    <a:pt x="27254" y="0"/>
                  </a:lnTo>
                  <a:close/>
                </a:path>
              </a:pathLst>
            </a:custGeom>
            <a:solidFill>
              <a:srgbClr val="F8D0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866175" y="806875"/>
              <a:ext cx="1304600" cy="1277625"/>
            </a:xfrm>
            <a:custGeom>
              <a:avLst/>
              <a:gdLst/>
              <a:ahLst/>
              <a:cxnLst/>
              <a:rect l="0" t="0" r="0" b="0"/>
              <a:pathLst>
                <a:path w="52184" h="51105" extrusionOk="0">
                  <a:moveTo>
                    <a:pt x="23452" y="1"/>
                  </a:moveTo>
                  <a:lnTo>
                    <a:pt x="20705" y="415"/>
                  </a:lnTo>
                  <a:lnTo>
                    <a:pt x="18381" y="1035"/>
                  </a:lnTo>
                  <a:lnTo>
                    <a:pt x="15846" y="1863"/>
                  </a:lnTo>
                  <a:lnTo>
                    <a:pt x="13522" y="3104"/>
                  </a:lnTo>
                  <a:lnTo>
                    <a:pt x="11409" y="4346"/>
                  </a:lnTo>
                  <a:lnTo>
                    <a:pt x="9508" y="5794"/>
                  </a:lnTo>
                  <a:lnTo>
                    <a:pt x="7607" y="7449"/>
                  </a:lnTo>
                  <a:lnTo>
                    <a:pt x="5916" y="9311"/>
                  </a:lnTo>
                  <a:lnTo>
                    <a:pt x="4438" y="11173"/>
                  </a:lnTo>
                  <a:lnTo>
                    <a:pt x="3170" y="13242"/>
                  </a:lnTo>
                  <a:lnTo>
                    <a:pt x="1902" y="15518"/>
                  </a:lnTo>
                  <a:lnTo>
                    <a:pt x="1057" y="18001"/>
                  </a:lnTo>
                  <a:lnTo>
                    <a:pt x="423" y="20277"/>
                  </a:lnTo>
                  <a:lnTo>
                    <a:pt x="1" y="22966"/>
                  </a:lnTo>
                  <a:lnTo>
                    <a:pt x="1" y="25449"/>
                  </a:lnTo>
                  <a:lnTo>
                    <a:pt x="1" y="28139"/>
                  </a:lnTo>
                  <a:lnTo>
                    <a:pt x="423" y="30622"/>
                  </a:lnTo>
                  <a:lnTo>
                    <a:pt x="1057" y="33104"/>
                  </a:lnTo>
                  <a:lnTo>
                    <a:pt x="1902" y="35587"/>
                  </a:lnTo>
                  <a:lnTo>
                    <a:pt x="3170" y="37656"/>
                  </a:lnTo>
                  <a:lnTo>
                    <a:pt x="4438" y="39932"/>
                  </a:lnTo>
                  <a:lnTo>
                    <a:pt x="5916" y="41794"/>
                  </a:lnTo>
                  <a:lnTo>
                    <a:pt x="7607" y="43656"/>
                  </a:lnTo>
                  <a:lnTo>
                    <a:pt x="9508" y="45311"/>
                  </a:lnTo>
                  <a:lnTo>
                    <a:pt x="11409" y="46759"/>
                  </a:lnTo>
                  <a:lnTo>
                    <a:pt x="13522" y="48001"/>
                  </a:lnTo>
                  <a:lnTo>
                    <a:pt x="15846" y="49035"/>
                  </a:lnTo>
                  <a:lnTo>
                    <a:pt x="18381" y="50070"/>
                  </a:lnTo>
                  <a:lnTo>
                    <a:pt x="20705" y="50691"/>
                  </a:lnTo>
                  <a:lnTo>
                    <a:pt x="23452" y="50897"/>
                  </a:lnTo>
                  <a:lnTo>
                    <a:pt x="25987" y="51104"/>
                  </a:lnTo>
                  <a:lnTo>
                    <a:pt x="28733" y="50897"/>
                  </a:lnTo>
                  <a:lnTo>
                    <a:pt x="31268" y="50691"/>
                  </a:lnTo>
                  <a:lnTo>
                    <a:pt x="33804" y="50070"/>
                  </a:lnTo>
                  <a:lnTo>
                    <a:pt x="36128" y="49035"/>
                  </a:lnTo>
                  <a:lnTo>
                    <a:pt x="38452" y="48001"/>
                  </a:lnTo>
                  <a:lnTo>
                    <a:pt x="40564" y="46759"/>
                  </a:lnTo>
                  <a:lnTo>
                    <a:pt x="42677" y="45311"/>
                  </a:lnTo>
                  <a:lnTo>
                    <a:pt x="44578" y="43656"/>
                  </a:lnTo>
                  <a:lnTo>
                    <a:pt x="46268" y="41794"/>
                  </a:lnTo>
                  <a:lnTo>
                    <a:pt x="47747" y="39932"/>
                  </a:lnTo>
                  <a:lnTo>
                    <a:pt x="49015" y="37656"/>
                  </a:lnTo>
                  <a:lnTo>
                    <a:pt x="50071" y="35587"/>
                  </a:lnTo>
                  <a:lnTo>
                    <a:pt x="50916" y="33104"/>
                  </a:lnTo>
                  <a:lnTo>
                    <a:pt x="51550" y="30622"/>
                  </a:lnTo>
                  <a:lnTo>
                    <a:pt x="51973" y="28139"/>
                  </a:lnTo>
                  <a:lnTo>
                    <a:pt x="52184" y="25449"/>
                  </a:lnTo>
                  <a:lnTo>
                    <a:pt x="51973" y="22966"/>
                  </a:lnTo>
                  <a:lnTo>
                    <a:pt x="51550" y="20277"/>
                  </a:lnTo>
                  <a:lnTo>
                    <a:pt x="50916" y="18001"/>
                  </a:lnTo>
                  <a:lnTo>
                    <a:pt x="50071" y="15518"/>
                  </a:lnTo>
                  <a:lnTo>
                    <a:pt x="49015" y="13242"/>
                  </a:lnTo>
                  <a:lnTo>
                    <a:pt x="47747" y="11173"/>
                  </a:lnTo>
                  <a:lnTo>
                    <a:pt x="46268" y="9311"/>
                  </a:lnTo>
                  <a:lnTo>
                    <a:pt x="44578" y="7449"/>
                  </a:lnTo>
                  <a:lnTo>
                    <a:pt x="42677" y="5794"/>
                  </a:lnTo>
                  <a:lnTo>
                    <a:pt x="40564" y="4346"/>
                  </a:lnTo>
                  <a:lnTo>
                    <a:pt x="38452" y="3104"/>
                  </a:lnTo>
                  <a:lnTo>
                    <a:pt x="36128" y="1863"/>
                  </a:lnTo>
                  <a:lnTo>
                    <a:pt x="33804" y="1035"/>
                  </a:lnTo>
                  <a:lnTo>
                    <a:pt x="31268" y="415"/>
                  </a:lnTo>
                  <a:lnTo>
                    <a:pt x="28733" y="1"/>
                  </a:lnTo>
                  <a:close/>
                </a:path>
              </a:pathLst>
            </a:custGeom>
            <a:solidFill>
              <a:srgbClr val="F8D2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92600" y="827575"/>
              <a:ext cx="1257050" cy="1231050"/>
            </a:xfrm>
            <a:custGeom>
              <a:avLst/>
              <a:gdLst/>
              <a:ahLst/>
              <a:cxnLst/>
              <a:rect l="0" t="0" r="0" b="0"/>
              <a:pathLst>
                <a:path w="50282" h="49242" extrusionOk="0">
                  <a:moveTo>
                    <a:pt x="22606" y="0"/>
                  </a:moveTo>
                  <a:lnTo>
                    <a:pt x="20071" y="414"/>
                  </a:lnTo>
                  <a:lnTo>
                    <a:pt x="17747" y="1035"/>
                  </a:lnTo>
                  <a:lnTo>
                    <a:pt x="15423" y="1863"/>
                  </a:lnTo>
                  <a:lnTo>
                    <a:pt x="13099" y="2897"/>
                  </a:lnTo>
                  <a:lnTo>
                    <a:pt x="10986" y="4138"/>
                  </a:lnTo>
                  <a:lnTo>
                    <a:pt x="9085" y="5587"/>
                  </a:lnTo>
                  <a:lnTo>
                    <a:pt x="7395" y="7242"/>
                  </a:lnTo>
                  <a:lnTo>
                    <a:pt x="5704" y="8897"/>
                  </a:lnTo>
                  <a:lnTo>
                    <a:pt x="4226" y="10759"/>
                  </a:lnTo>
                  <a:lnTo>
                    <a:pt x="2958" y="12828"/>
                  </a:lnTo>
                  <a:lnTo>
                    <a:pt x="1902" y="14897"/>
                  </a:lnTo>
                  <a:lnTo>
                    <a:pt x="1057" y="17173"/>
                  </a:lnTo>
                  <a:lnTo>
                    <a:pt x="423" y="19656"/>
                  </a:lnTo>
                  <a:lnTo>
                    <a:pt x="0" y="22138"/>
                  </a:lnTo>
                  <a:lnTo>
                    <a:pt x="0" y="24621"/>
                  </a:lnTo>
                  <a:lnTo>
                    <a:pt x="0" y="27104"/>
                  </a:lnTo>
                  <a:lnTo>
                    <a:pt x="423" y="29587"/>
                  </a:lnTo>
                  <a:lnTo>
                    <a:pt x="1057" y="31863"/>
                  </a:lnTo>
                  <a:lnTo>
                    <a:pt x="1902" y="34138"/>
                  </a:lnTo>
                  <a:lnTo>
                    <a:pt x="2958" y="36414"/>
                  </a:lnTo>
                  <a:lnTo>
                    <a:pt x="4226" y="38483"/>
                  </a:lnTo>
                  <a:lnTo>
                    <a:pt x="5704" y="40345"/>
                  </a:lnTo>
                  <a:lnTo>
                    <a:pt x="7395" y="42000"/>
                  </a:lnTo>
                  <a:lnTo>
                    <a:pt x="9085" y="43656"/>
                  </a:lnTo>
                  <a:lnTo>
                    <a:pt x="10986" y="45104"/>
                  </a:lnTo>
                  <a:lnTo>
                    <a:pt x="13099" y="46345"/>
                  </a:lnTo>
                  <a:lnTo>
                    <a:pt x="15423" y="47380"/>
                  </a:lnTo>
                  <a:lnTo>
                    <a:pt x="17747" y="48207"/>
                  </a:lnTo>
                  <a:lnTo>
                    <a:pt x="20071" y="48828"/>
                  </a:lnTo>
                  <a:lnTo>
                    <a:pt x="22606" y="49035"/>
                  </a:lnTo>
                  <a:lnTo>
                    <a:pt x="25141" y="49242"/>
                  </a:lnTo>
                  <a:lnTo>
                    <a:pt x="27676" y="49035"/>
                  </a:lnTo>
                  <a:lnTo>
                    <a:pt x="30211" y="48828"/>
                  </a:lnTo>
                  <a:lnTo>
                    <a:pt x="32747" y="48207"/>
                  </a:lnTo>
                  <a:lnTo>
                    <a:pt x="34859" y="47380"/>
                  </a:lnTo>
                  <a:lnTo>
                    <a:pt x="37183" y="46345"/>
                  </a:lnTo>
                  <a:lnTo>
                    <a:pt x="39296" y="45104"/>
                  </a:lnTo>
                  <a:lnTo>
                    <a:pt x="41197" y="43656"/>
                  </a:lnTo>
                  <a:lnTo>
                    <a:pt x="42888" y="42000"/>
                  </a:lnTo>
                  <a:lnTo>
                    <a:pt x="44578" y="40345"/>
                  </a:lnTo>
                  <a:lnTo>
                    <a:pt x="46057" y="38483"/>
                  </a:lnTo>
                  <a:lnTo>
                    <a:pt x="47324" y="36414"/>
                  </a:lnTo>
                  <a:lnTo>
                    <a:pt x="48381" y="34138"/>
                  </a:lnTo>
                  <a:lnTo>
                    <a:pt x="49226" y="31863"/>
                  </a:lnTo>
                  <a:lnTo>
                    <a:pt x="49859" y="29587"/>
                  </a:lnTo>
                  <a:lnTo>
                    <a:pt x="50282" y="27104"/>
                  </a:lnTo>
                  <a:lnTo>
                    <a:pt x="50282" y="24621"/>
                  </a:lnTo>
                  <a:lnTo>
                    <a:pt x="50282" y="22138"/>
                  </a:lnTo>
                  <a:lnTo>
                    <a:pt x="49859" y="19656"/>
                  </a:lnTo>
                  <a:lnTo>
                    <a:pt x="49226" y="17173"/>
                  </a:lnTo>
                  <a:lnTo>
                    <a:pt x="48381" y="14897"/>
                  </a:lnTo>
                  <a:lnTo>
                    <a:pt x="47324" y="12828"/>
                  </a:lnTo>
                  <a:lnTo>
                    <a:pt x="46057" y="10759"/>
                  </a:lnTo>
                  <a:lnTo>
                    <a:pt x="44578" y="8897"/>
                  </a:lnTo>
                  <a:lnTo>
                    <a:pt x="42888" y="7242"/>
                  </a:lnTo>
                  <a:lnTo>
                    <a:pt x="41197" y="5587"/>
                  </a:lnTo>
                  <a:lnTo>
                    <a:pt x="39296" y="4138"/>
                  </a:lnTo>
                  <a:lnTo>
                    <a:pt x="37183" y="2897"/>
                  </a:lnTo>
                  <a:lnTo>
                    <a:pt x="34859" y="1863"/>
                  </a:lnTo>
                  <a:lnTo>
                    <a:pt x="32747" y="1035"/>
                  </a:lnTo>
                  <a:lnTo>
                    <a:pt x="30211" y="414"/>
                  </a:lnTo>
                  <a:lnTo>
                    <a:pt x="27676" y="0"/>
                  </a:lnTo>
                  <a:close/>
                </a:path>
              </a:pathLst>
            </a:custGeom>
            <a:solidFill>
              <a:srgbClr val="F9D36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919000" y="843100"/>
              <a:ext cx="1214825" cy="1189675"/>
            </a:xfrm>
            <a:custGeom>
              <a:avLst/>
              <a:gdLst/>
              <a:ahLst/>
              <a:cxnLst/>
              <a:rect l="0" t="0" r="0" b="0"/>
              <a:pathLst>
                <a:path w="48593" h="47587" extrusionOk="0">
                  <a:moveTo>
                    <a:pt x="24296" y="0"/>
                  </a:moveTo>
                  <a:lnTo>
                    <a:pt x="21761" y="207"/>
                  </a:lnTo>
                  <a:lnTo>
                    <a:pt x="19437" y="621"/>
                  </a:lnTo>
                  <a:lnTo>
                    <a:pt x="17113" y="1242"/>
                  </a:lnTo>
                  <a:lnTo>
                    <a:pt x="14789" y="1862"/>
                  </a:lnTo>
                  <a:lnTo>
                    <a:pt x="12677" y="2897"/>
                  </a:lnTo>
                  <a:lnTo>
                    <a:pt x="10775" y="4138"/>
                  </a:lnTo>
                  <a:lnTo>
                    <a:pt x="8874" y="5586"/>
                  </a:lnTo>
                  <a:lnTo>
                    <a:pt x="7184" y="7035"/>
                  </a:lnTo>
                  <a:lnTo>
                    <a:pt x="5494" y="8690"/>
                  </a:lnTo>
                  <a:lnTo>
                    <a:pt x="4226" y="10552"/>
                  </a:lnTo>
                  <a:lnTo>
                    <a:pt x="2958" y="12621"/>
                  </a:lnTo>
                  <a:lnTo>
                    <a:pt x="1902" y="14690"/>
                  </a:lnTo>
                  <a:lnTo>
                    <a:pt x="1057" y="16759"/>
                  </a:lnTo>
                  <a:lnTo>
                    <a:pt x="423" y="19035"/>
                  </a:lnTo>
                  <a:lnTo>
                    <a:pt x="212" y="21517"/>
                  </a:lnTo>
                  <a:lnTo>
                    <a:pt x="1" y="23793"/>
                  </a:lnTo>
                  <a:lnTo>
                    <a:pt x="212" y="26276"/>
                  </a:lnTo>
                  <a:lnTo>
                    <a:pt x="423" y="28552"/>
                  </a:lnTo>
                  <a:lnTo>
                    <a:pt x="1057" y="30828"/>
                  </a:lnTo>
                  <a:lnTo>
                    <a:pt x="1902" y="33104"/>
                  </a:lnTo>
                  <a:lnTo>
                    <a:pt x="2958" y="35173"/>
                  </a:lnTo>
                  <a:lnTo>
                    <a:pt x="4226" y="37035"/>
                  </a:lnTo>
                  <a:lnTo>
                    <a:pt x="5494" y="38897"/>
                  </a:lnTo>
                  <a:lnTo>
                    <a:pt x="7184" y="40552"/>
                  </a:lnTo>
                  <a:lnTo>
                    <a:pt x="8874" y="42207"/>
                  </a:lnTo>
                  <a:lnTo>
                    <a:pt x="10775" y="43448"/>
                  </a:lnTo>
                  <a:lnTo>
                    <a:pt x="12677" y="44690"/>
                  </a:lnTo>
                  <a:lnTo>
                    <a:pt x="14789" y="45724"/>
                  </a:lnTo>
                  <a:lnTo>
                    <a:pt x="17113" y="46552"/>
                  </a:lnTo>
                  <a:lnTo>
                    <a:pt x="19437" y="47173"/>
                  </a:lnTo>
                  <a:lnTo>
                    <a:pt x="21761" y="47379"/>
                  </a:lnTo>
                  <a:lnTo>
                    <a:pt x="24296" y="47586"/>
                  </a:lnTo>
                  <a:lnTo>
                    <a:pt x="26832" y="47379"/>
                  </a:lnTo>
                  <a:lnTo>
                    <a:pt x="29155" y="47173"/>
                  </a:lnTo>
                  <a:lnTo>
                    <a:pt x="31479" y="46552"/>
                  </a:lnTo>
                  <a:lnTo>
                    <a:pt x="33803" y="45724"/>
                  </a:lnTo>
                  <a:lnTo>
                    <a:pt x="35916" y="44690"/>
                  </a:lnTo>
                  <a:lnTo>
                    <a:pt x="37817" y="43448"/>
                  </a:lnTo>
                  <a:lnTo>
                    <a:pt x="39719" y="42207"/>
                  </a:lnTo>
                  <a:lnTo>
                    <a:pt x="41409" y="40552"/>
                  </a:lnTo>
                  <a:lnTo>
                    <a:pt x="42888" y="38897"/>
                  </a:lnTo>
                  <a:lnTo>
                    <a:pt x="44367" y="37035"/>
                  </a:lnTo>
                  <a:lnTo>
                    <a:pt x="45634" y="35173"/>
                  </a:lnTo>
                  <a:lnTo>
                    <a:pt x="46691" y="33104"/>
                  </a:lnTo>
                  <a:lnTo>
                    <a:pt x="47325" y="30828"/>
                  </a:lnTo>
                  <a:lnTo>
                    <a:pt x="47958" y="28552"/>
                  </a:lnTo>
                  <a:lnTo>
                    <a:pt x="48381" y="26276"/>
                  </a:lnTo>
                  <a:lnTo>
                    <a:pt x="48592" y="23793"/>
                  </a:lnTo>
                  <a:lnTo>
                    <a:pt x="48381" y="21517"/>
                  </a:lnTo>
                  <a:lnTo>
                    <a:pt x="47958" y="19035"/>
                  </a:lnTo>
                  <a:lnTo>
                    <a:pt x="47325" y="16759"/>
                  </a:lnTo>
                  <a:lnTo>
                    <a:pt x="46691" y="14690"/>
                  </a:lnTo>
                  <a:lnTo>
                    <a:pt x="45634" y="12621"/>
                  </a:lnTo>
                  <a:lnTo>
                    <a:pt x="44367" y="10552"/>
                  </a:lnTo>
                  <a:lnTo>
                    <a:pt x="42888" y="8690"/>
                  </a:lnTo>
                  <a:lnTo>
                    <a:pt x="41409" y="7035"/>
                  </a:lnTo>
                  <a:lnTo>
                    <a:pt x="39719" y="5586"/>
                  </a:lnTo>
                  <a:lnTo>
                    <a:pt x="37817" y="4138"/>
                  </a:lnTo>
                  <a:lnTo>
                    <a:pt x="35916" y="2897"/>
                  </a:lnTo>
                  <a:lnTo>
                    <a:pt x="33803" y="1862"/>
                  </a:lnTo>
                  <a:lnTo>
                    <a:pt x="31479" y="1242"/>
                  </a:lnTo>
                  <a:lnTo>
                    <a:pt x="29155" y="621"/>
                  </a:lnTo>
                  <a:lnTo>
                    <a:pt x="26832" y="207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9D56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945400" y="863775"/>
              <a:ext cx="1167300" cy="1143125"/>
            </a:xfrm>
            <a:custGeom>
              <a:avLst/>
              <a:gdLst/>
              <a:ahLst/>
              <a:cxnLst/>
              <a:rect l="0" t="0" r="0" b="0"/>
              <a:pathLst>
                <a:path w="46692" h="45725" extrusionOk="0">
                  <a:moveTo>
                    <a:pt x="23452" y="1"/>
                  </a:moveTo>
                  <a:lnTo>
                    <a:pt x="20916" y="208"/>
                  </a:lnTo>
                  <a:lnTo>
                    <a:pt x="18592" y="621"/>
                  </a:lnTo>
                  <a:lnTo>
                    <a:pt x="16480" y="1035"/>
                  </a:lnTo>
                  <a:lnTo>
                    <a:pt x="14367" y="1863"/>
                  </a:lnTo>
                  <a:lnTo>
                    <a:pt x="12254" y="2897"/>
                  </a:lnTo>
                  <a:lnTo>
                    <a:pt x="10353" y="3932"/>
                  </a:lnTo>
                  <a:lnTo>
                    <a:pt x="8452" y="5380"/>
                  </a:lnTo>
                  <a:lnTo>
                    <a:pt x="6973" y="6828"/>
                  </a:lnTo>
                  <a:lnTo>
                    <a:pt x="5283" y="8277"/>
                  </a:lnTo>
                  <a:lnTo>
                    <a:pt x="4015" y="10139"/>
                  </a:lnTo>
                  <a:lnTo>
                    <a:pt x="2959" y="12001"/>
                  </a:lnTo>
                  <a:lnTo>
                    <a:pt x="1902" y="14070"/>
                  </a:lnTo>
                  <a:lnTo>
                    <a:pt x="1057" y="16139"/>
                  </a:lnTo>
                  <a:lnTo>
                    <a:pt x="635" y="18208"/>
                  </a:lnTo>
                  <a:lnTo>
                    <a:pt x="212" y="20483"/>
                  </a:lnTo>
                  <a:lnTo>
                    <a:pt x="1" y="22966"/>
                  </a:lnTo>
                  <a:lnTo>
                    <a:pt x="212" y="25242"/>
                  </a:lnTo>
                  <a:lnTo>
                    <a:pt x="635" y="27518"/>
                  </a:lnTo>
                  <a:lnTo>
                    <a:pt x="1057" y="29587"/>
                  </a:lnTo>
                  <a:lnTo>
                    <a:pt x="1902" y="31863"/>
                  </a:lnTo>
                  <a:lnTo>
                    <a:pt x="2959" y="33725"/>
                  </a:lnTo>
                  <a:lnTo>
                    <a:pt x="4015" y="35587"/>
                  </a:lnTo>
                  <a:lnTo>
                    <a:pt x="5283" y="37449"/>
                  </a:lnTo>
                  <a:lnTo>
                    <a:pt x="6973" y="39104"/>
                  </a:lnTo>
                  <a:lnTo>
                    <a:pt x="8452" y="40552"/>
                  </a:lnTo>
                  <a:lnTo>
                    <a:pt x="10353" y="41794"/>
                  </a:lnTo>
                  <a:lnTo>
                    <a:pt x="12254" y="43035"/>
                  </a:lnTo>
                  <a:lnTo>
                    <a:pt x="14367" y="43863"/>
                  </a:lnTo>
                  <a:lnTo>
                    <a:pt x="16480" y="44690"/>
                  </a:lnTo>
                  <a:lnTo>
                    <a:pt x="18592" y="45311"/>
                  </a:lnTo>
                  <a:lnTo>
                    <a:pt x="20916" y="45518"/>
                  </a:lnTo>
                  <a:lnTo>
                    <a:pt x="23452" y="45725"/>
                  </a:lnTo>
                  <a:lnTo>
                    <a:pt x="25776" y="45518"/>
                  </a:lnTo>
                  <a:lnTo>
                    <a:pt x="28099" y="45311"/>
                  </a:lnTo>
                  <a:lnTo>
                    <a:pt x="30212" y="44690"/>
                  </a:lnTo>
                  <a:lnTo>
                    <a:pt x="32536" y="43863"/>
                  </a:lnTo>
                  <a:lnTo>
                    <a:pt x="34438" y="43035"/>
                  </a:lnTo>
                  <a:lnTo>
                    <a:pt x="36339" y="41794"/>
                  </a:lnTo>
                  <a:lnTo>
                    <a:pt x="38240" y="40552"/>
                  </a:lnTo>
                  <a:lnTo>
                    <a:pt x="39930" y="39104"/>
                  </a:lnTo>
                  <a:lnTo>
                    <a:pt x="41409" y="37449"/>
                  </a:lnTo>
                  <a:lnTo>
                    <a:pt x="42677" y="35587"/>
                  </a:lnTo>
                  <a:lnTo>
                    <a:pt x="43945" y="33725"/>
                  </a:lnTo>
                  <a:lnTo>
                    <a:pt x="44790" y="31863"/>
                  </a:lnTo>
                  <a:lnTo>
                    <a:pt x="45635" y="29587"/>
                  </a:lnTo>
                  <a:lnTo>
                    <a:pt x="46269" y="27518"/>
                  </a:lnTo>
                  <a:lnTo>
                    <a:pt x="46480" y="25242"/>
                  </a:lnTo>
                  <a:lnTo>
                    <a:pt x="46691" y="22966"/>
                  </a:lnTo>
                  <a:lnTo>
                    <a:pt x="46480" y="20483"/>
                  </a:lnTo>
                  <a:lnTo>
                    <a:pt x="46269" y="18208"/>
                  </a:lnTo>
                  <a:lnTo>
                    <a:pt x="45635" y="16139"/>
                  </a:lnTo>
                  <a:lnTo>
                    <a:pt x="44790" y="14070"/>
                  </a:lnTo>
                  <a:lnTo>
                    <a:pt x="43945" y="12001"/>
                  </a:lnTo>
                  <a:lnTo>
                    <a:pt x="42677" y="10139"/>
                  </a:lnTo>
                  <a:lnTo>
                    <a:pt x="41409" y="8277"/>
                  </a:lnTo>
                  <a:lnTo>
                    <a:pt x="39930" y="6828"/>
                  </a:lnTo>
                  <a:lnTo>
                    <a:pt x="38240" y="5380"/>
                  </a:lnTo>
                  <a:lnTo>
                    <a:pt x="36339" y="3932"/>
                  </a:lnTo>
                  <a:lnTo>
                    <a:pt x="34438" y="2897"/>
                  </a:lnTo>
                  <a:lnTo>
                    <a:pt x="32536" y="1863"/>
                  </a:lnTo>
                  <a:lnTo>
                    <a:pt x="30212" y="1035"/>
                  </a:lnTo>
                  <a:lnTo>
                    <a:pt x="28099" y="621"/>
                  </a:lnTo>
                  <a:lnTo>
                    <a:pt x="25776" y="208"/>
                  </a:lnTo>
                  <a:lnTo>
                    <a:pt x="23452" y="1"/>
                  </a:lnTo>
                  <a:close/>
                </a:path>
              </a:pathLst>
            </a:custGeom>
            <a:solidFill>
              <a:srgbClr val="F9D77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977100" y="884475"/>
              <a:ext cx="1114450" cy="1096575"/>
            </a:xfrm>
            <a:custGeom>
              <a:avLst/>
              <a:gdLst/>
              <a:ahLst/>
              <a:cxnLst/>
              <a:rect l="0" t="0" r="0" b="0"/>
              <a:pathLst>
                <a:path w="44578" h="43863" extrusionOk="0">
                  <a:moveTo>
                    <a:pt x="22184" y="0"/>
                  </a:moveTo>
                  <a:lnTo>
                    <a:pt x="20071" y="207"/>
                  </a:lnTo>
                  <a:lnTo>
                    <a:pt x="17747" y="414"/>
                  </a:lnTo>
                  <a:lnTo>
                    <a:pt x="15634" y="1035"/>
                  </a:lnTo>
                  <a:lnTo>
                    <a:pt x="13522" y="1862"/>
                  </a:lnTo>
                  <a:lnTo>
                    <a:pt x="11620" y="2690"/>
                  </a:lnTo>
                  <a:lnTo>
                    <a:pt x="9719" y="3724"/>
                  </a:lnTo>
                  <a:lnTo>
                    <a:pt x="8029" y="4966"/>
                  </a:lnTo>
                  <a:lnTo>
                    <a:pt x="6550" y="6414"/>
                  </a:lnTo>
                  <a:lnTo>
                    <a:pt x="5071" y="8069"/>
                  </a:lnTo>
                  <a:lnTo>
                    <a:pt x="3803" y="9724"/>
                  </a:lnTo>
                  <a:lnTo>
                    <a:pt x="2536" y="11587"/>
                  </a:lnTo>
                  <a:lnTo>
                    <a:pt x="1691" y="13449"/>
                  </a:lnTo>
                  <a:lnTo>
                    <a:pt x="846" y="15518"/>
                  </a:lnTo>
                  <a:lnTo>
                    <a:pt x="423" y="17587"/>
                  </a:lnTo>
                  <a:lnTo>
                    <a:pt x="1" y="19655"/>
                  </a:lnTo>
                  <a:lnTo>
                    <a:pt x="1" y="21931"/>
                  </a:lnTo>
                  <a:lnTo>
                    <a:pt x="1" y="24207"/>
                  </a:lnTo>
                  <a:lnTo>
                    <a:pt x="423" y="26276"/>
                  </a:lnTo>
                  <a:lnTo>
                    <a:pt x="846" y="28552"/>
                  </a:lnTo>
                  <a:lnTo>
                    <a:pt x="1691" y="30414"/>
                  </a:lnTo>
                  <a:lnTo>
                    <a:pt x="2536" y="32483"/>
                  </a:lnTo>
                  <a:lnTo>
                    <a:pt x="3803" y="34138"/>
                  </a:lnTo>
                  <a:lnTo>
                    <a:pt x="5071" y="35793"/>
                  </a:lnTo>
                  <a:lnTo>
                    <a:pt x="6550" y="37449"/>
                  </a:lnTo>
                  <a:lnTo>
                    <a:pt x="8029" y="38897"/>
                  </a:lnTo>
                  <a:lnTo>
                    <a:pt x="9719" y="40138"/>
                  </a:lnTo>
                  <a:lnTo>
                    <a:pt x="11620" y="41173"/>
                  </a:lnTo>
                  <a:lnTo>
                    <a:pt x="13522" y="42207"/>
                  </a:lnTo>
                  <a:lnTo>
                    <a:pt x="15634" y="42828"/>
                  </a:lnTo>
                  <a:lnTo>
                    <a:pt x="17747" y="43449"/>
                  </a:lnTo>
                  <a:lnTo>
                    <a:pt x="20071" y="43655"/>
                  </a:lnTo>
                  <a:lnTo>
                    <a:pt x="22184" y="43862"/>
                  </a:lnTo>
                  <a:lnTo>
                    <a:pt x="24508" y="43655"/>
                  </a:lnTo>
                  <a:lnTo>
                    <a:pt x="26831" y="43449"/>
                  </a:lnTo>
                  <a:lnTo>
                    <a:pt x="28944" y="42828"/>
                  </a:lnTo>
                  <a:lnTo>
                    <a:pt x="31057" y="42207"/>
                  </a:lnTo>
                  <a:lnTo>
                    <a:pt x="32958" y="41173"/>
                  </a:lnTo>
                  <a:lnTo>
                    <a:pt x="34860" y="40138"/>
                  </a:lnTo>
                  <a:lnTo>
                    <a:pt x="36550" y="38897"/>
                  </a:lnTo>
                  <a:lnTo>
                    <a:pt x="38029" y="37449"/>
                  </a:lnTo>
                  <a:lnTo>
                    <a:pt x="39508" y="35793"/>
                  </a:lnTo>
                  <a:lnTo>
                    <a:pt x="40775" y="34138"/>
                  </a:lnTo>
                  <a:lnTo>
                    <a:pt x="42043" y="32483"/>
                  </a:lnTo>
                  <a:lnTo>
                    <a:pt x="42888" y="30414"/>
                  </a:lnTo>
                  <a:lnTo>
                    <a:pt x="43733" y="28552"/>
                  </a:lnTo>
                  <a:lnTo>
                    <a:pt x="44155" y="26276"/>
                  </a:lnTo>
                  <a:lnTo>
                    <a:pt x="44578" y="24207"/>
                  </a:lnTo>
                  <a:lnTo>
                    <a:pt x="44578" y="21931"/>
                  </a:lnTo>
                  <a:lnTo>
                    <a:pt x="44578" y="19655"/>
                  </a:lnTo>
                  <a:lnTo>
                    <a:pt x="44155" y="17587"/>
                  </a:lnTo>
                  <a:lnTo>
                    <a:pt x="43733" y="15518"/>
                  </a:lnTo>
                  <a:lnTo>
                    <a:pt x="42888" y="13449"/>
                  </a:lnTo>
                  <a:lnTo>
                    <a:pt x="42043" y="11587"/>
                  </a:lnTo>
                  <a:lnTo>
                    <a:pt x="40775" y="9724"/>
                  </a:lnTo>
                  <a:lnTo>
                    <a:pt x="39508" y="8069"/>
                  </a:lnTo>
                  <a:lnTo>
                    <a:pt x="38029" y="6414"/>
                  </a:lnTo>
                  <a:lnTo>
                    <a:pt x="36550" y="4966"/>
                  </a:lnTo>
                  <a:lnTo>
                    <a:pt x="34860" y="3724"/>
                  </a:lnTo>
                  <a:lnTo>
                    <a:pt x="32958" y="2690"/>
                  </a:lnTo>
                  <a:lnTo>
                    <a:pt x="31057" y="1862"/>
                  </a:lnTo>
                  <a:lnTo>
                    <a:pt x="28944" y="1035"/>
                  </a:lnTo>
                  <a:lnTo>
                    <a:pt x="26831" y="414"/>
                  </a:lnTo>
                  <a:lnTo>
                    <a:pt x="24508" y="207"/>
                  </a:lnTo>
                  <a:lnTo>
                    <a:pt x="22184" y="0"/>
                  </a:lnTo>
                  <a:close/>
                </a:path>
              </a:pathLst>
            </a:custGeom>
            <a:solidFill>
              <a:srgbClr val="F9D8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003500" y="905150"/>
              <a:ext cx="1072225" cy="1050025"/>
            </a:xfrm>
            <a:custGeom>
              <a:avLst/>
              <a:gdLst/>
              <a:ahLst/>
              <a:cxnLst/>
              <a:rect l="0" t="0" r="0" b="0"/>
              <a:pathLst>
                <a:path w="42889" h="42001" extrusionOk="0">
                  <a:moveTo>
                    <a:pt x="21339" y="1"/>
                  </a:moveTo>
                  <a:lnTo>
                    <a:pt x="19226" y="208"/>
                  </a:lnTo>
                  <a:lnTo>
                    <a:pt x="17114" y="415"/>
                  </a:lnTo>
                  <a:lnTo>
                    <a:pt x="15001" y="1035"/>
                  </a:lnTo>
                  <a:lnTo>
                    <a:pt x="13099" y="1656"/>
                  </a:lnTo>
                  <a:lnTo>
                    <a:pt x="11198" y="2484"/>
                  </a:lnTo>
                  <a:lnTo>
                    <a:pt x="9297" y="3518"/>
                  </a:lnTo>
                  <a:lnTo>
                    <a:pt x="7818" y="4760"/>
                  </a:lnTo>
                  <a:lnTo>
                    <a:pt x="6128" y="6208"/>
                  </a:lnTo>
                  <a:lnTo>
                    <a:pt x="4860" y="7656"/>
                  </a:lnTo>
                  <a:lnTo>
                    <a:pt x="3592" y="9311"/>
                  </a:lnTo>
                  <a:lnTo>
                    <a:pt x="2536" y="10966"/>
                  </a:lnTo>
                  <a:lnTo>
                    <a:pt x="1691" y="12828"/>
                  </a:lnTo>
                  <a:lnTo>
                    <a:pt x="846" y="14691"/>
                  </a:lnTo>
                  <a:lnTo>
                    <a:pt x="423" y="16760"/>
                  </a:lnTo>
                  <a:lnTo>
                    <a:pt x="1" y="18828"/>
                  </a:lnTo>
                  <a:lnTo>
                    <a:pt x="1" y="20897"/>
                  </a:lnTo>
                  <a:lnTo>
                    <a:pt x="1" y="23173"/>
                  </a:lnTo>
                  <a:lnTo>
                    <a:pt x="423" y="25242"/>
                  </a:lnTo>
                  <a:lnTo>
                    <a:pt x="846" y="27311"/>
                  </a:lnTo>
                  <a:lnTo>
                    <a:pt x="1691" y="29173"/>
                  </a:lnTo>
                  <a:lnTo>
                    <a:pt x="2536" y="31035"/>
                  </a:lnTo>
                  <a:lnTo>
                    <a:pt x="3592" y="32691"/>
                  </a:lnTo>
                  <a:lnTo>
                    <a:pt x="4860" y="34346"/>
                  </a:lnTo>
                  <a:lnTo>
                    <a:pt x="6128" y="35794"/>
                  </a:lnTo>
                  <a:lnTo>
                    <a:pt x="7818" y="37242"/>
                  </a:lnTo>
                  <a:lnTo>
                    <a:pt x="9297" y="38484"/>
                  </a:lnTo>
                  <a:lnTo>
                    <a:pt x="11198" y="39518"/>
                  </a:lnTo>
                  <a:lnTo>
                    <a:pt x="13099" y="40346"/>
                  </a:lnTo>
                  <a:lnTo>
                    <a:pt x="15001" y="40966"/>
                  </a:lnTo>
                  <a:lnTo>
                    <a:pt x="17114" y="41587"/>
                  </a:lnTo>
                  <a:lnTo>
                    <a:pt x="19226" y="41794"/>
                  </a:lnTo>
                  <a:lnTo>
                    <a:pt x="21339" y="42001"/>
                  </a:lnTo>
                  <a:lnTo>
                    <a:pt x="23663" y="41794"/>
                  </a:lnTo>
                  <a:lnTo>
                    <a:pt x="25775" y="41587"/>
                  </a:lnTo>
                  <a:lnTo>
                    <a:pt x="27677" y="40966"/>
                  </a:lnTo>
                  <a:lnTo>
                    <a:pt x="29790" y="40346"/>
                  </a:lnTo>
                  <a:lnTo>
                    <a:pt x="31691" y="39518"/>
                  </a:lnTo>
                  <a:lnTo>
                    <a:pt x="33381" y="38484"/>
                  </a:lnTo>
                  <a:lnTo>
                    <a:pt x="35071" y="37242"/>
                  </a:lnTo>
                  <a:lnTo>
                    <a:pt x="36550" y="35794"/>
                  </a:lnTo>
                  <a:lnTo>
                    <a:pt x="37818" y="34346"/>
                  </a:lnTo>
                  <a:lnTo>
                    <a:pt x="39085" y="32691"/>
                  </a:lnTo>
                  <a:lnTo>
                    <a:pt x="40142" y="31035"/>
                  </a:lnTo>
                  <a:lnTo>
                    <a:pt x="41198" y="29173"/>
                  </a:lnTo>
                  <a:lnTo>
                    <a:pt x="41832" y="27311"/>
                  </a:lnTo>
                  <a:lnTo>
                    <a:pt x="42466" y="25242"/>
                  </a:lnTo>
                  <a:lnTo>
                    <a:pt x="42677" y="23173"/>
                  </a:lnTo>
                  <a:lnTo>
                    <a:pt x="42888" y="20897"/>
                  </a:lnTo>
                  <a:lnTo>
                    <a:pt x="42677" y="18828"/>
                  </a:lnTo>
                  <a:lnTo>
                    <a:pt x="42466" y="16760"/>
                  </a:lnTo>
                  <a:lnTo>
                    <a:pt x="41832" y="14691"/>
                  </a:lnTo>
                  <a:lnTo>
                    <a:pt x="41198" y="12828"/>
                  </a:lnTo>
                  <a:lnTo>
                    <a:pt x="40142" y="10966"/>
                  </a:lnTo>
                  <a:lnTo>
                    <a:pt x="39085" y="9311"/>
                  </a:lnTo>
                  <a:lnTo>
                    <a:pt x="37818" y="7656"/>
                  </a:lnTo>
                  <a:lnTo>
                    <a:pt x="36550" y="6208"/>
                  </a:lnTo>
                  <a:lnTo>
                    <a:pt x="35071" y="4760"/>
                  </a:lnTo>
                  <a:lnTo>
                    <a:pt x="33381" y="3518"/>
                  </a:lnTo>
                  <a:lnTo>
                    <a:pt x="31691" y="2484"/>
                  </a:lnTo>
                  <a:lnTo>
                    <a:pt x="29790" y="1656"/>
                  </a:lnTo>
                  <a:lnTo>
                    <a:pt x="27677" y="1035"/>
                  </a:lnTo>
                  <a:lnTo>
                    <a:pt x="25775" y="415"/>
                  </a:lnTo>
                  <a:lnTo>
                    <a:pt x="23663" y="208"/>
                  </a:lnTo>
                  <a:lnTo>
                    <a:pt x="21339" y="1"/>
                  </a:lnTo>
                  <a:close/>
                </a:path>
              </a:pathLst>
            </a:custGeom>
            <a:solidFill>
              <a:srgbClr val="F9DA7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316900" y="1205150"/>
              <a:ext cx="5300" cy="25"/>
            </a:xfrm>
            <a:custGeom>
              <a:avLst/>
              <a:gdLst/>
              <a:ahLst/>
              <a:cxnLst/>
              <a:rect l="0" t="0" r="0" b="0"/>
              <a:pathLst>
                <a:path w="212" h="1" extrusionOk="0">
                  <a:moveTo>
                    <a:pt x="211" y="1"/>
                  </a:moveTo>
                  <a:lnTo>
                    <a:pt x="211" y="1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1" y="1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2466525" y="19034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406675" y="1200000"/>
              <a:ext cx="390875" cy="325875"/>
            </a:xfrm>
            <a:custGeom>
              <a:avLst/>
              <a:gdLst/>
              <a:ahLst/>
              <a:cxnLst/>
              <a:rect l="0" t="0" r="0" b="0"/>
              <a:pathLst>
                <a:path w="15635" h="13035" extrusionOk="0">
                  <a:moveTo>
                    <a:pt x="1268" y="0"/>
                  </a:moveTo>
                  <a:lnTo>
                    <a:pt x="634" y="414"/>
                  </a:lnTo>
                  <a:lnTo>
                    <a:pt x="212" y="828"/>
                  </a:lnTo>
                  <a:lnTo>
                    <a:pt x="1" y="1655"/>
                  </a:lnTo>
                  <a:lnTo>
                    <a:pt x="212" y="2483"/>
                  </a:lnTo>
                  <a:lnTo>
                    <a:pt x="846" y="3931"/>
                  </a:lnTo>
                  <a:lnTo>
                    <a:pt x="1902" y="5793"/>
                  </a:lnTo>
                  <a:lnTo>
                    <a:pt x="3592" y="7655"/>
                  </a:lnTo>
                  <a:lnTo>
                    <a:pt x="5705" y="9517"/>
                  </a:lnTo>
                  <a:lnTo>
                    <a:pt x="6972" y="10345"/>
                  </a:lnTo>
                  <a:lnTo>
                    <a:pt x="8240" y="11172"/>
                  </a:lnTo>
                  <a:lnTo>
                    <a:pt x="9719" y="11793"/>
                  </a:lnTo>
                  <a:lnTo>
                    <a:pt x="11409" y="12414"/>
                  </a:lnTo>
                  <a:lnTo>
                    <a:pt x="12888" y="12828"/>
                  </a:lnTo>
                  <a:lnTo>
                    <a:pt x="14789" y="13034"/>
                  </a:lnTo>
                  <a:lnTo>
                    <a:pt x="15001" y="12828"/>
                  </a:lnTo>
                  <a:lnTo>
                    <a:pt x="15423" y="12414"/>
                  </a:lnTo>
                  <a:lnTo>
                    <a:pt x="15634" y="12207"/>
                  </a:lnTo>
                  <a:lnTo>
                    <a:pt x="15634" y="11793"/>
                  </a:lnTo>
                  <a:lnTo>
                    <a:pt x="15634" y="11379"/>
                  </a:lnTo>
                  <a:lnTo>
                    <a:pt x="15423" y="10759"/>
                  </a:lnTo>
                  <a:lnTo>
                    <a:pt x="13522" y="10345"/>
                  </a:lnTo>
                  <a:lnTo>
                    <a:pt x="11620" y="9724"/>
                  </a:lnTo>
                  <a:lnTo>
                    <a:pt x="9296" y="8897"/>
                  </a:lnTo>
                  <a:lnTo>
                    <a:pt x="6761" y="7448"/>
                  </a:lnTo>
                  <a:lnTo>
                    <a:pt x="5705" y="6621"/>
                  </a:lnTo>
                  <a:lnTo>
                    <a:pt x="4648" y="5586"/>
                  </a:lnTo>
                  <a:lnTo>
                    <a:pt x="3592" y="4552"/>
                  </a:lnTo>
                  <a:lnTo>
                    <a:pt x="2747" y="3103"/>
                  </a:lnTo>
                  <a:lnTo>
                    <a:pt x="1902" y="1655"/>
                  </a:lnTo>
                  <a:lnTo>
                    <a:pt x="1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90125" y="1013775"/>
              <a:ext cx="316925" cy="248300"/>
            </a:xfrm>
            <a:custGeom>
              <a:avLst/>
              <a:gdLst/>
              <a:ahLst/>
              <a:cxnLst/>
              <a:rect l="0" t="0" r="0" b="0"/>
              <a:pathLst>
                <a:path w="12677" h="9932" extrusionOk="0">
                  <a:moveTo>
                    <a:pt x="5494" y="1"/>
                  </a:moveTo>
                  <a:lnTo>
                    <a:pt x="5071" y="208"/>
                  </a:lnTo>
                  <a:lnTo>
                    <a:pt x="4649" y="415"/>
                  </a:lnTo>
                  <a:lnTo>
                    <a:pt x="4437" y="828"/>
                  </a:lnTo>
                  <a:lnTo>
                    <a:pt x="4437" y="1242"/>
                  </a:lnTo>
                  <a:lnTo>
                    <a:pt x="4437" y="2277"/>
                  </a:lnTo>
                  <a:lnTo>
                    <a:pt x="5071" y="3311"/>
                  </a:lnTo>
                  <a:lnTo>
                    <a:pt x="6761" y="5587"/>
                  </a:lnTo>
                  <a:lnTo>
                    <a:pt x="6761" y="5794"/>
                  </a:lnTo>
                  <a:lnTo>
                    <a:pt x="6550" y="6001"/>
                  </a:lnTo>
                  <a:lnTo>
                    <a:pt x="5916" y="5587"/>
                  </a:lnTo>
                  <a:lnTo>
                    <a:pt x="4860" y="4966"/>
                  </a:lnTo>
                  <a:lnTo>
                    <a:pt x="4015" y="4139"/>
                  </a:lnTo>
                  <a:lnTo>
                    <a:pt x="3592" y="3518"/>
                  </a:lnTo>
                  <a:lnTo>
                    <a:pt x="3381" y="2690"/>
                  </a:lnTo>
                  <a:lnTo>
                    <a:pt x="2958" y="1863"/>
                  </a:lnTo>
                  <a:lnTo>
                    <a:pt x="2536" y="1242"/>
                  </a:lnTo>
                  <a:lnTo>
                    <a:pt x="2113" y="1035"/>
                  </a:lnTo>
                  <a:lnTo>
                    <a:pt x="1691" y="1035"/>
                  </a:lnTo>
                  <a:lnTo>
                    <a:pt x="1268" y="1242"/>
                  </a:lnTo>
                  <a:lnTo>
                    <a:pt x="846" y="1656"/>
                  </a:lnTo>
                  <a:lnTo>
                    <a:pt x="846" y="2277"/>
                  </a:lnTo>
                  <a:lnTo>
                    <a:pt x="1268" y="3104"/>
                  </a:lnTo>
                  <a:lnTo>
                    <a:pt x="1691" y="3932"/>
                  </a:lnTo>
                  <a:lnTo>
                    <a:pt x="2536" y="4759"/>
                  </a:lnTo>
                  <a:lnTo>
                    <a:pt x="3592" y="6001"/>
                  </a:lnTo>
                  <a:lnTo>
                    <a:pt x="5282" y="7242"/>
                  </a:lnTo>
                  <a:lnTo>
                    <a:pt x="5705" y="7449"/>
                  </a:lnTo>
                  <a:lnTo>
                    <a:pt x="5705" y="7863"/>
                  </a:lnTo>
                  <a:lnTo>
                    <a:pt x="4226" y="7863"/>
                  </a:lnTo>
                  <a:lnTo>
                    <a:pt x="3381" y="7656"/>
                  </a:lnTo>
                  <a:lnTo>
                    <a:pt x="2536" y="7242"/>
                  </a:lnTo>
                  <a:lnTo>
                    <a:pt x="1902" y="6621"/>
                  </a:lnTo>
                  <a:lnTo>
                    <a:pt x="1268" y="6001"/>
                  </a:lnTo>
                  <a:lnTo>
                    <a:pt x="634" y="6001"/>
                  </a:lnTo>
                  <a:lnTo>
                    <a:pt x="212" y="6208"/>
                  </a:lnTo>
                  <a:lnTo>
                    <a:pt x="1" y="6415"/>
                  </a:lnTo>
                  <a:lnTo>
                    <a:pt x="1" y="7035"/>
                  </a:lnTo>
                  <a:lnTo>
                    <a:pt x="1" y="7242"/>
                  </a:lnTo>
                  <a:lnTo>
                    <a:pt x="212" y="7656"/>
                  </a:lnTo>
                  <a:lnTo>
                    <a:pt x="423" y="7863"/>
                  </a:lnTo>
                  <a:lnTo>
                    <a:pt x="1057" y="8070"/>
                  </a:lnTo>
                  <a:lnTo>
                    <a:pt x="3803" y="9311"/>
                  </a:lnTo>
                  <a:lnTo>
                    <a:pt x="5705" y="9725"/>
                  </a:lnTo>
                  <a:lnTo>
                    <a:pt x="6761" y="9932"/>
                  </a:lnTo>
                  <a:lnTo>
                    <a:pt x="7818" y="9932"/>
                  </a:lnTo>
                  <a:lnTo>
                    <a:pt x="9296" y="9725"/>
                  </a:lnTo>
                  <a:lnTo>
                    <a:pt x="10141" y="9311"/>
                  </a:lnTo>
                  <a:lnTo>
                    <a:pt x="10353" y="9104"/>
                  </a:lnTo>
                  <a:lnTo>
                    <a:pt x="10564" y="8483"/>
                  </a:lnTo>
                  <a:lnTo>
                    <a:pt x="10775" y="7656"/>
                  </a:lnTo>
                  <a:lnTo>
                    <a:pt x="11198" y="6828"/>
                  </a:lnTo>
                  <a:lnTo>
                    <a:pt x="11620" y="6001"/>
                  </a:lnTo>
                  <a:lnTo>
                    <a:pt x="12254" y="5173"/>
                  </a:lnTo>
                  <a:lnTo>
                    <a:pt x="12677" y="4346"/>
                  </a:lnTo>
                  <a:lnTo>
                    <a:pt x="12677" y="4139"/>
                  </a:lnTo>
                  <a:lnTo>
                    <a:pt x="12465" y="3725"/>
                  </a:lnTo>
                  <a:lnTo>
                    <a:pt x="12254" y="3725"/>
                  </a:lnTo>
                  <a:lnTo>
                    <a:pt x="11832" y="3518"/>
                  </a:lnTo>
                  <a:lnTo>
                    <a:pt x="11409" y="3725"/>
                  </a:lnTo>
                  <a:lnTo>
                    <a:pt x="10987" y="3932"/>
                  </a:lnTo>
                  <a:lnTo>
                    <a:pt x="10353" y="4552"/>
                  </a:lnTo>
                  <a:lnTo>
                    <a:pt x="10141" y="5173"/>
                  </a:lnTo>
                  <a:lnTo>
                    <a:pt x="10141" y="5380"/>
                  </a:lnTo>
                  <a:lnTo>
                    <a:pt x="10141" y="5794"/>
                  </a:lnTo>
                  <a:lnTo>
                    <a:pt x="9930" y="6001"/>
                  </a:lnTo>
                  <a:lnTo>
                    <a:pt x="9508" y="6001"/>
                  </a:lnTo>
                  <a:lnTo>
                    <a:pt x="8874" y="5587"/>
                  </a:lnTo>
                  <a:lnTo>
                    <a:pt x="8029" y="4552"/>
                  </a:lnTo>
                  <a:lnTo>
                    <a:pt x="7395" y="3311"/>
                  </a:lnTo>
                  <a:lnTo>
                    <a:pt x="6972" y="2277"/>
                  </a:lnTo>
                  <a:lnTo>
                    <a:pt x="6550" y="1242"/>
                  </a:lnTo>
                  <a:lnTo>
                    <a:pt x="6127" y="415"/>
                  </a:lnTo>
                  <a:lnTo>
                    <a:pt x="5705" y="208"/>
                  </a:lnTo>
                  <a:lnTo>
                    <a:pt x="54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304575" y="1717225"/>
              <a:ext cx="464800" cy="201750"/>
            </a:xfrm>
            <a:custGeom>
              <a:avLst/>
              <a:gdLst/>
              <a:ahLst/>
              <a:cxnLst/>
              <a:rect l="0" t="0" r="0" b="0"/>
              <a:pathLst>
                <a:path w="18592" h="8070" extrusionOk="0">
                  <a:moveTo>
                    <a:pt x="211" y="1"/>
                  </a:moveTo>
                  <a:lnTo>
                    <a:pt x="0" y="414"/>
                  </a:lnTo>
                  <a:lnTo>
                    <a:pt x="211" y="828"/>
                  </a:lnTo>
                  <a:lnTo>
                    <a:pt x="845" y="2070"/>
                  </a:lnTo>
                  <a:lnTo>
                    <a:pt x="2113" y="3725"/>
                  </a:lnTo>
                  <a:lnTo>
                    <a:pt x="2747" y="4759"/>
                  </a:lnTo>
                  <a:lnTo>
                    <a:pt x="3803" y="5587"/>
                  </a:lnTo>
                  <a:lnTo>
                    <a:pt x="4859" y="6414"/>
                  </a:lnTo>
                  <a:lnTo>
                    <a:pt x="6127" y="7035"/>
                  </a:lnTo>
                  <a:lnTo>
                    <a:pt x="7606" y="7656"/>
                  </a:lnTo>
                  <a:lnTo>
                    <a:pt x="9296" y="8070"/>
                  </a:lnTo>
                  <a:lnTo>
                    <a:pt x="13099" y="8070"/>
                  </a:lnTo>
                  <a:lnTo>
                    <a:pt x="15423" y="7449"/>
                  </a:lnTo>
                  <a:lnTo>
                    <a:pt x="17958" y="6621"/>
                  </a:lnTo>
                  <a:lnTo>
                    <a:pt x="18592" y="6414"/>
                  </a:lnTo>
                  <a:lnTo>
                    <a:pt x="18592" y="6001"/>
                  </a:lnTo>
                  <a:lnTo>
                    <a:pt x="18380" y="5794"/>
                  </a:lnTo>
                  <a:lnTo>
                    <a:pt x="17958" y="5794"/>
                  </a:lnTo>
                  <a:lnTo>
                    <a:pt x="16690" y="5380"/>
                  </a:lnTo>
                  <a:lnTo>
                    <a:pt x="13099" y="4345"/>
                  </a:lnTo>
                  <a:lnTo>
                    <a:pt x="7606" y="2690"/>
                  </a:lnTo>
                  <a:lnTo>
                    <a:pt x="4437" y="1449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1E050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922525" y="1370675"/>
              <a:ext cx="237700" cy="150025"/>
            </a:xfrm>
            <a:custGeom>
              <a:avLst/>
              <a:gdLst/>
              <a:ahLst/>
              <a:cxnLst/>
              <a:rect l="0" t="0" r="0" b="0"/>
              <a:pathLst>
                <a:path w="9508" h="6001" extrusionOk="0">
                  <a:moveTo>
                    <a:pt x="4226" y="1"/>
                  </a:moveTo>
                  <a:lnTo>
                    <a:pt x="2747" y="207"/>
                  </a:lnTo>
                  <a:lnTo>
                    <a:pt x="1268" y="414"/>
                  </a:lnTo>
                  <a:lnTo>
                    <a:pt x="0" y="1035"/>
                  </a:lnTo>
                  <a:lnTo>
                    <a:pt x="1268" y="828"/>
                  </a:lnTo>
                  <a:lnTo>
                    <a:pt x="2536" y="828"/>
                  </a:lnTo>
                  <a:lnTo>
                    <a:pt x="3592" y="1035"/>
                  </a:lnTo>
                  <a:lnTo>
                    <a:pt x="4648" y="1242"/>
                  </a:lnTo>
                  <a:lnTo>
                    <a:pt x="6338" y="2070"/>
                  </a:lnTo>
                  <a:lnTo>
                    <a:pt x="7606" y="3104"/>
                  </a:lnTo>
                  <a:lnTo>
                    <a:pt x="8451" y="4139"/>
                  </a:lnTo>
                  <a:lnTo>
                    <a:pt x="9085" y="5173"/>
                  </a:lnTo>
                  <a:lnTo>
                    <a:pt x="9507" y="6001"/>
                  </a:lnTo>
                  <a:lnTo>
                    <a:pt x="9296" y="4552"/>
                  </a:lnTo>
                  <a:lnTo>
                    <a:pt x="8662" y="3104"/>
                  </a:lnTo>
                  <a:lnTo>
                    <a:pt x="8240" y="2070"/>
                  </a:lnTo>
                  <a:lnTo>
                    <a:pt x="7606" y="1449"/>
                  </a:lnTo>
                  <a:lnTo>
                    <a:pt x="6761" y="828"/>
                  </a:lnTo>
                  <a:lnTo>
                    <a:pt x="5916" y="414"/>
                  </a:lnTo>
                  <a:lnTo>
                    <a:pt x="5071" y="207"/>
                  </a:lnTo>
                  <a:lnTo>
                    <a:pt x="4226" y="1"/>
                  </a:lnTo>
                  <a:close/>
                  <a:moveTo>
                    <a:pt x="9507" y="6001"/>
                  </a:moveTo>
                  <a:lnTo>
                    <a:pt x="9507" y="6001"/>
                  </a:lnTo>
                  <a:lnTo>
                    <a:pt x="9507" y="60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093300" y="1174125"/>
              <a:ext cx="274675" cy="87950"/>
            </a:xfrm>
            <a:custGeom>
              <a:avLst/>
              <a:gdLst/>
              <a:ahLst/>
              <a:cxnLst/>
              <a:rect l="0" t="0" r="0" b="0"/>
              <a:pathLst>
                <a:path w="10987" h="3518" extrusionOk="0">
                  <a:moveTo>
                    <a:pt x="4226" y="1"/>
                  </a:moveTo>
                  <a:lnTo>
                    <a:pt x="3592" y="414"/>
                  </a:lnTo>
                  <a:lnTo>
                    <a:pt x="2113" y="1035"/>
                  </a:lnTo>
                  <a:lnTo>
                    <a:pt x="1057" y="2069"/>
                  </a:lnTo>
                  <a:lnTo>
                    <a:pt x="0" y="3104"/>
                  </a:lnTo>
                  <a:lnTo>
                    <a:pt x="1057" y="2276"/>
                  </a:lnTo>
                  <a:lnTo>
                    <a:pt x="2324" y="1863"/>
                  </a:lnTo>
                  <a:lnTo>
                    <a:pt x="3381" y="1656"/>
                  </a:lnTo>
                  <a:lnTo>
                    <a:pt x="4437" y="1449"/>
                  </a:lnTo>
                  <a:lnTo>
                    <a:pt x="6338" y="1449"/>
                  </a:lnTo>
                  <a:lnTo>
                    <a:pt x="7817" y="1863"/>
                  </a:lnTo>
                  <a:lnTo>
                    <a:pt x="9296" y="2276"/>
                  </a:lnTo>
                  <a:lnTo>
                    <a:pt x="10141" y="2897"/>
                  </a:lnTo>
                  <a:lnTo>
                    <a:pt x="10986" y="3518"/>
                  </a:lnTo>
                  <a:lnTo>
                    <a:pt x="10141" y="2276"/>
                  </a:lnTo>
                  <a:lnTo>
                    <a:pt x="9085" y="1242"/>
                  </a:lnTo>
                  <a:lnTo>
                    <a:pt x="8029" y="621"/>
                  </a:lnTo>
                  <a:lnTo>
                    <a:pt x="6972" y="207"/>
                  </a:lnTo>
                  <a:lnTo>
                    <a:pt x="6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135550" y="1303425"/>
              <a:ext cx="264100" cy="294875"/>
            </a:xfrm>
            <a:custGeom>
              <a:avLst/>
              <a:gdLst/>
              <a:ahLst/>
              <a:cxnLst/>
              <a:rect l="0" t="0" r="0" b="0"/>
              <a:pathLst>
                <a:path w="10564" h="11795" extrusionOk="0">
                  <a:moveTo>
                    <a:pt x="3803" y="1"/>
                  </a:moveTo>
                  <a:lnTo>
                    <a:pt x="2747" y="415"/>
                  </a:lnTo>
                  <a:lnTo>
                    <a:pt x="1902" y="829"/>
                  </a:lnTo>
                  <a:lnTo>
                    <a:pt x="1268" y="1656"/>
                  </a:lnTo>
                  <a:lnTo>
                    <a:pt x="846" y="2484"/>
                  </a:lnTo>
                  <a:lnTo>
                    <a:pt x="423" y="3311"/>
                  </a:lnTo>
                  <a:lnTo>
                    <a:pt x="212" y="4346"/>
                  </a:lnTo>
                  <a:lnTo>
                    <a:pt x="1" y="6415"/>
                  </a:lnTo>
                  <a:lnTo>
                    <a:pt x="1" y="8070"/>
                  </a:lnTo>
                  <a:lnTo>
                    <a:pt x="212" y="9932"/>
                  </a:lnTo>
                  <a:lnTo>
                    <a:pt x="3381" y="9932"/>
                  </a:lnTo>
                  <a:lnTo>
                    <a:pt x="4860" y="10346"/>
                  </a:lnTo>
                  <a:lnTo>
                    <a:pt x="6127" y="10760"/>
                  </a:lnTo>
                  <a:lnTo>
                    <a:pt x="8029" y="11380"/>
                  </a:lnTo>
                  <a:lnTo>
                    <a:pt x="8663" y="11794"/>
                  </a:lnTo>
                  <a:lnTo>
                    <a:pt x="9508" y="10139"/>
                  </a:lnTo>
                  <a:lnTo>
                    <a:pt x="10141" y="8484"/>
                  </a:lnTo>
                  <a:lnTo>
                    <a:pt x="10353" y="7242"/>
                  </a:lnTo>
                  <a:lnTo>
                    <a:pt x="10564" y="6001"/>
                  </a:lnTo>
                  <a:lnTo>
                    <a:pt x="10353" y="4966"/>
                  </a:lnTo>
                  <a:lnTo>
                    <a:pt x="10141" y="3932"/>
                  </a:lnTo>
                  <a:lnTo>
                    <a:pt x="9930" y="3104"/>
                  </a:lnTo>
                  <a:lnTo>
                    <a:pt x="9508" y="2484"/>
                  </a:lnTo>
                  <a:lnTo>
                    <a:pt x="8451" y="1449"/>
                  </a:lnTo>
                  <a:lnTo>
                    <a:pt x="7395" y="622"/>
                  </a:lnTo>
                  <a:lnTo>
                    <a:pt x="6339" y="208"/>
                  </a:lnTo>
                  <a:lnTo>
                    <a:pt x="4860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146125" y="1318950"/>
              <a:ext cx="237700" cy="263825"/>
            </a:xfrm>
            <a:custGeom>
              <a:avLst/>
              <a:gdLst/>
              <a:ahLst/>
              <a:cxnLst/>
              <a:rect l="0" t="0" r="0" b="0"/>
              <a:pathLst>
                <a:path w="9508" h="10553" extrusionOk="0">
                  <a:moveTo>
                    <a:pt x="3380" y="1"/>
                  </a:moveTo>
                  <a:lnTo>
                    <a:pt x="2535" y="414"/>
                  </a:lnTo>
                  <a:lnTo>
                    <a:pt x="1901" y="828"/>
                  </a:lnTo>
                  <a:lnTo>
                    <a:pt x="1268" y="1449"/>
                  </a:lnTo>
                  <a:lnTo>
                    <a:pt x="845" y="2070"/>
                  </a:lnTo>
                  <a:lnTo>
                    <a:pt x="211" y="3725"/>
                  </a:lnTo>
                  <a:lnTo>
                    <a:pt x="0" y="5380"/>
                  </a:lnTo>
                  <a:lnTo>
                    <a:pt x="0" y="7035"/>
                  </a:lnTo>
                  <a:lnTo>
                    <a:pt x="211" y="8483"/>
                  </a:lnTo>
                  <a:lnTo>
                    <a:pt x="1690" y="8690"/>
                  </a:lnTo>
                  <a:lnTo>
                    <a:pt x="3169" y="8897"/>
                  </a:lnTo>
                  <a:lnTo>
                    <a:pt x="5704" y="9518"/>
                  </a:lnTo>
                  <a:lnTo>
                    <a:pt x="7394" y="10139"/>
                  </a:lnTo>
                  <a:lnTo>
                    <a:pt x="8028" y="10552"/>
                  </a:lnTo>
                  <a:lnTo>
                    <a:pt x="8662" y="9104"/>
                  </a:lnTo>
                  <a:lnTo>
                    <a:pt x="9085" y="7656"/>
                  </a:lnTo>
                  <a:lnTo>
                    <a:pt x="9507" y="6414"/>
                  </a:lnTo>
                  <a:lnTo>
                    <a:pt x="9507" y="5380"/>
                  </a:lnTo>
                  <a:lnTo>
                    <a:pt x="9507" y="4345"/>
                  </a:lnTo>
                  <a:lnTo>
                    <a:pt x="9296" y="3518"/>
                  </a:lnTo>
                  <a:lnTo>
                    <a:pt x="8662" y="2276"/>
                  </a:lnTo>
                  <a:lnTo>
                    <a:pt x="7606" y="1242"/>
                  </a:lnTo>
                  <a:lnTo>
                    <a:pt x="6761" y="621"/>
                  </a:lnTo>
                  <a:lnTo>
                    <a:pt x="5916" y="208"/>
                  </a:lnTo>
                  <a:lnTo>
                    <a:pt x="4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088025" y="1536200"/>
              <a:ext cx="105650" cy="25875"/>
            </a:xfrm>
            <a:custGeom>
              <a:avLst/>
              <a:gdLst/>
              <a:ahLst/>
              <a:cxnLst/>
              <a:rect l="0" t="0" r="0" b="0"/>
              <a:pathLst>
                <a:path w="4226" h="1035" extrusionOk="0">
                  <a:moveTo>
                    <a:pt x="2113" y="0"/>
                  </a:moveTo>
                  <a:lnTo>
                    <a:pt x="845" y="414"/>
                  </a:lnTo>
                  <a:lnTo>
                    <a:pt x="211" y="828"/>
                  </a:lnTo>
                  <a:lnTo>
                    <a:pt x="0" y="1035"/>
                  </a:lnTo>
                  <a:lnTo>
                    <a:pt x="0" y="1035"/>
                  </a:lnTo>
                  <a:lnTo>
                    <a:pt x="845" y="621"/>
                  </a:lnTo>
                  <a:lnTo>
                    <a:pt x="4225" y="621"/>
                  </a:lnTo>
                  <a:lnTo>
                    <a:pt x="3803" y="207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146125" y="1375850"/>
              <a:ext cx="174300" cy="181050"/>
            </a:xfrm>
            <a:custGeom>
              <a:avLst/>
              <a:gdLst/>
              <a:ahLst/>
              <a:cxnLst/>
              <a:rect l="0" t="0" r="0" b="0"/>
              <a:pathLst>
                <a:path w="6972" h="7242" extrusionOk="0">
                  <a:moveTo>
                    <a:pt x="2113" y="0"/>
                  </a:moveTo>
                  <a:lnTo>
                    <a:pt x="1479" y="207"/>
                  </a:lnTo>
                  <a:lnTo>
                    <a:pt x="423" y="828"/>
                  </a:lnTo>
                  <a:lnTo>
                    <a:pt x="211" y="1035"/>
                  </a:lnTo>
                  <a:lnTo>
                    <a:pt x="0" y="3104"/>
                  </a:lnTo>
                  <a:lnTo>
                    <a:pt x="0" y="4759"/>
                  </a:lnTo>
                  <a:lnTo>
                    <a:pt x="0" y="5587"/>
                  </a:lnTo>
                  <a:lnTo>
                    <a:pt x="211" y="6414"/>
                  </a:lnTo>
                  <a:lnTo>
                    <a:pt x="1690" y="6621"/>
                  </a:lnTo>
                  <a:lnTo>
                    <a:pt x="5704" y="7242"/>
                  </a:lnTo>
                  <a:lnTo>
                    <a:pt x="6127" y="6621"/>
                  </a:lnTo>
                  <a:lnTo>
                    <a:pt x="6549" y="5587"/>
                  </a:lnTo>
                  <a:lnTo>
                    <a:pt x="6972" y="4552"/>
                  </a:lnTo>
                  <a:lnTo>
                    <a:pt x="6972" y="3518"/>
                  </a:lnTo>
                  <a:lnTo>
                    <a:pt x="6972" y="2483"/>
                  </a:lnTo>
                  <a:lnTo>
                    <a:pt x="6549" y="1863"/>
                  </a:lnTo>
                  <a:lnTo>
                    <a:pt x="6127" y="1242"/>
                  </a:lnTo>
                  <a:lnTo>
                    <a:pt x="5704" y="828"/>
                  </a:lnTo>
                  <a:lnTo>
                    <a:pt x="4859" y="414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764075" y="1458600"/>
              <a:ext cx="269400" cy="294850"/>
            </a:xfrm>
            <a:custGeom>
              <a:avLst/>
              <a:gdLst/>
              <a:ahLst/>
              <a:cxnLst/>
              <a:rect l="0" t="0" r="0" b="0"/>
              <a:pathLst>
                <a:path w="10776" h="11794" extrusionOk="0">
                  <a:moveTo>
                    <a:pt x="5493" y="1"/>
                  </a:moveTo>
                  <a:lnTo>
                    <a:pt x="4437" y="208"/>
                  </a:lnTo>
                  <a:lnTo>
                    <a:pt x="2958" y="622"/>
                  </a:lnTo>
                  <a:lnTo>
                    <a:pt x="2324" y="1035"/>
                  </a:lnTo>
                  <a:lnTo>
                    <a:pt x="1691" y="1656"/>
                  </a:lnTo>
                  <a:lnTo>
                    <a:pt x="1268" y="2484"/>
                  </a:lnTo>
                  <a:lnTo>
                    <a:pt x="634" y="3311"/>
                  </a:lnTo>
                  <a:lnTo>
                    <a:pt x="212" y="4553"/>
                  </a:lnTo>
                  <a:lnTo>
                    <a:pt x="0" y="6001"/>
                  </a:lnTo>
                  <a:lnTo>
                    <a:pt x="0" y="7656"/>
                  </a:lnTo>
                  <a:lnTo>
                    <a:pt x="0" y="9518"/>
                  </a:lnTo>
                  <a:lnTo>
                    <a:pt x="845" y="9518"/>
                  </a:lnTo>
                  <a:lnTo>
                    <a:pt x="2747" y="9932"/>
                  </a:lnTo>
                  <a:lnTo>
                    <a:pt x="5493" y="10553"/>
                  </a:lnTo>
                  <a:lnTo>
                    <a:pt x="6972" y="11173"/>
                  </a:lnTo>
                  <a:lnTo>
                    <a:pt x="8451" y="11794"/>
                  </a:lnTo>
                  <a:lnTo>
                    <a:pt x="9296" y="10346"/>
                  </a:lnTo>
                  <a:lnTo>
                    <a:pt x="10141" y="8690"/>
                  </a:lnTo>
                  <a:lnTo>
                    <a:pt x="10564" y="6828"/>
                  </a:lnTo>
                  <a:lnTo>
                    <a:pt x="10775" y="5794"/>
                  </a:lnTo>
                  <a:lnTo>
                    <a:pt x="10775" y="4759"/>
                  </a:lnTo>
                  <a:lnTo>
                    <a:pt x="10775" y="3725"/>
                  </a:lnTo>
                  <a:lnTo>
                    <a:pt x="10352" y="2897"/>
                  </a:lnTo>
                  <a:lnTo>
                    <a:pt x="9930" y="2070"/>
                  </a:lnTo>
                  <a:lnTo>
                    <a:pt x="9085" y="1242"/>
                  </a:lnTo>
                  <a:lnTo>
                    <a:pt x="8029" y="622"/>
                  </a:lnTo>
                  <a:lnTo>
                    <a:pt x="6761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774625" y="1474125"/>
              <a:ext cx="248275" cy="253475"/>
            </a:xfrm>
            <a:custGeom>
              <a:avLst/>
              <a:gdLst/>
              <a:ahLst/>
              <a:cxnLst/>
              <a:rect l="0" t="0" r="0" b="0"/>
              <a:pathLst>
                <a:path w="9931" h="10139" extrusionOk="0">
                  <a:moveTo>
                    <a:pt x="5071" y="1"/>
                  </a:moveTo>
                  <a:lnTo>
                    <a:pt x="4015" y="207"/>
                  </a:lnTo>
                  <a:lnTo>
                    <a:pt x="2959" y="621"/>
                  </a:lnTo>
                  <a:lnTo>
                    <a:pt x="2325" y="1035"/>
                  </a:lnTo>
                  <a:lnTo>
                    <a:pt x="1691" y="1449"/>
                  </a:lnTo>
                  <a:lnTo>
                    <a:pt x="1269" y="2276"/>
                  </a:lnTo>
                  <a:lnTo>
                    <a:pt x="846" y="3104"/>
                  </a:lnTo>
                  <a:lnTo>
                    <a:pt x="423" y="4138"/>
                  </a:lnTo>
                  <a:lnTo>
                    <a:pt x="212" y="5380"/>
                  </a:lnTo>
                  <a:lnTo>
                    <a:pt x="1" y="6828"/>
                  </a:lnTo>
                  <a:lnTo>
                    <a:pt x="212" y="8483"/>
                  </a:lnTo>
                  <a:lnTo>
                    <a:pt x="2536" y="8690"/>
                  </a:lnTo>
                  <a:lnTo>
                    <a:pt x="5071" y="9311"/>
                  </a:lnTo>
                  <a:lnTo>
                    <a:pt x="7818" y="10138"/>
                  </a:lnTo>
                  <a:lnTo>
                    <a:pt x="8663" y="8897"/>
                  </a:lnTo>
                  <a:lnTo>
                    <a:pt x="9297" y="7449"/>
                  </a:lnTo>
                  <a:lnTo>
                    <a:pt x="9719" y="5794"/>
                  </a:lnTo>
                  <a:lnTo>
                    <a:pt x="9930" y="4138"/>
                  </a:lnTo>
                  <a:lnTo>
                    <a:pt x="9719" y="3311"/>
                  </a:lnTo>
                  <a:lnTo>
                    <a:pt x="9508" y="2483"/>
                  </a:lnTo>
                  <a:lnTo>
                    <a:pt x="9085" y="1656"/>
                  </a:lnTo>
                  <a:lnTo>
                    <a:pt x="8240" y="1035"/>
                  </a:lnTo>
                  <a:lnTo>
                    <a:pt x="7395" y="414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769350" y="1531025"/>
              <a:ext cx="179600" cy="181050"/>
            </a:xfrm>
            <a:custGeom>
              <a:avLst/>
              <a:gdLst/>
              <a:ahLst/>
              <a:cxnLst/>
              <a:rect l="0" t="0" r="0" b="0"/>
              <a:pathLst>
                <a:path w="7184" h="7242" extrusionOk="0">
                  <a:moveTo>
                    <a:pt x="2325" y="0"/>
                  </a:moveTo>
                  <a:lnTo>
                    <a:pt x="1902" y="207"/>
                  </a:lnTo>
                  <a:lnTo>
                    <a:pt x="1057" y="621"/>
                  </a:lnTo>
                  <a:lnTo>
                    <a:pt x="846" y="1035"/>
                  </a:lnTo>
                  <a:lnTo>
                    <a:pt x="212" y="3104"/>
                  </a:lnTo>
                  <a:lnTo>
                    <a:pt x="1" y="4759"/>
                  </a:lnTo>
                  <a:lnTo>
                    <a:pt x="212" y="5587"/>
                  </a:lnTo>
                  <a:lnTo>
                    <a:pt x="423" y="6414"/>
                  </a:lnTo>
                  <a:lnTo>
                    <a:pt x="1902" y="6621"/>
                  </a:lnTo>
                  <a:lnTo>
                    <a:pt x="3592" y="6828"/>
                  </a:lnTo>
                  <a:lnTo>
                    <a:pt x="5705" y="7242"/>
                  </a:lnTo>
                  <a:lnTo>
                    <a:pt x="6339" y="6621"/>
                  </a:lnTo>
                  <a:lnTo>
                    <a:pt x="6761" y="5793"/>
                  </a:lnTo>
                  <a:lnTo>
                    <a:pt x="6972" y="4759"/>
                  </a:lnTo>
                  <a:lnTo>
                    <a:pt x="7184" y="3725"/>
                  </a:lnTo>
                  <a:lnTo>
                    <a:pt x="6972" y="2690"/>
                  </a:lnTo>
                  <a:lnTo>
                    <a:pt x="6761" y="2069"/>
                  </a:lnTo>
                  <a:lnTo>
                    <a:pt x="6339" y="1656"/>
                  </a:lnTo>
                  <a:lnTo>
                    <a:pt x="5916" y="1035"/>
                  </a:lnTo>
                  <a:lnTo>
                    <a:pt x="5071" y="621"/>
                  </a:lnTo>
                  <a:lnTo>
                    <a:pt x="4015" y="207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927800" y="1722400"/>
              <a:ext cx="95100" cy="67275"/>
            </a:xfrm>
            <a:custGeom>
              <a:avLst/>
              <a:gdLst/>
              <a:ahLst/>
              <a:cxnLst/>
              <a:rect l="0" t="0" r="0" b="0"/>
              <a:pathLst>
                <a:path w="3804" h="2691" extrusionOk="0">
                  <a:moveTo>
                    <a:pt x="423" y="1"/>
                  </a:moveTo>
                  <a:lnTo>
                    <a:pt x="1" y="207"/>
                  </a:lnTo>
                  <a:lnTo>
                    <a:pt x="1691" y="1242"/>
                  </a:lnTo>
                  <a:lnTo>
                    <a:pt x="2958" y="1863"/>
                  </a:lnTo>
                  <a:lnTo>
                    <a:pt x="3803" y="2690"/>
                  </a:lnTo>
                  <a:lnTo>
                    <a:pt x="3592" y="2276"/>
                  </a:lnTo>
                  <a:lnTo>
                    <a:pt x="2958" y="1656"/>
                  </a:lnTo>
                  <a:lnTo>
                    <a:pt x="2113" y="828"/>
                  </a:lnTo>
                  <a:lnTo>
                    <a:pt x="1268" y="414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848575" y="1556875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212" y="1"/>
                  </a:moveTo>
                  <a:lnTo>
                    <a:pt x="1" y="1863"/>
                  </a:lnTo>
                  <a:lnTo>
                    <a:pt x="423" y="2277"/>
                  </a:lnTo>
                  <a:lnTo>
                    <a:pt x="634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3104"/>
                  </a:lnTo>
                  <a:lnTo>
                    <a:pt x="2747" y="2070"/>
                  </a:lnTo>
                  <a:lnTo>
                    <a:pt x="2325" y="1449"/>
                  </a:lnTo>
                  <a:lnTo>
                    <a:pt x="1902" y="828"/>
                  </a:lnTo>
                  <a:lnTo>
                    <a:pt x="846" y="208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214775" y="1401700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423" y="1"/>
                  </a:moveTo>
                  <a:lnTo>
                    <a:pt x="1" y="1863"/>
                  </a:lnTo>
                  <a:lnTo>
                    <a:pt x="423" y="2070"/>
                  </a:lnTo>
                  <a:lnTo>
                    <a:pt x="846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2898"/>
                  </a:lnTo>
                  <a:lnTo>
                    <a:pt x="2747" y="2070"/>
                  </a:lnTo>
                  <a:lnTo>
                    <a:pt x="2536" y="1449"/>
                  </a:lnTo>
                  <a:lnTo>
                    <a:pt x="1902" y="829"/>
                  </a:lnTo>
                  <a:lnTo>
                    <a:pt x="846" y="208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57025" y="1396550"/>
              <a:ext cx="63400" cy="56900"/>
            </a:xfrm>
            <a:custGeom>
              <a:avLst/>
              <a:gdLst/>
              <a:ahLst/>
              <a:cxnLst/>
              <a:rect l="0" t="0" r="0" b="0"/>
              <a:pathLst>
                <a:path w="2536" h="2276" extrusionOk="0">
                  <a:moveTo>
                    <a:pt x="846" y="0"/>
                  </a:moveTo>
                  <a:lnTo>
                    <a:pt x="423" y="207"/>
                  </a:lnTo>
                  <a:lnTo>
                    <a:pt x="1" y="621"/>
                  </a:lnTo>
                  <a:lnTo>
                    <a:pt x="1" y="1035"/>
                  </a:lnTo>
                  <a:lnTo>
                    <a:pt x="212" y="1448"/>
                  </a:lnTo>
                  <a:lnTo>
                    <a:pt x="423" y="1862"/>
                  </a:lnTo>
                  <a:lnTo>
                    <a:pt x="846" y="2069"/>
                  </a:lnTo>
                  <a:lnTo>
                    <a:pt x="1268" y="2276"/>
                  </a:lnTo>
                  <a:lnTo>
                    <a:pt x="1902" y="2069"/>
                  </a:lnTo>
                  <a:lnTo>
                    <a:pt x="2113" y="1862"/>
                  </a:lnTo>
                  <a:lnTo>
                    <a:pt x="2536" y="1448"/>
                  </a:lnTo>
                  <a:lnTo>
                    <a:pt x="2536" y="1035"/>
                  </a:lnTo>
                  <a:lnTo>
                    <a:pt x="2536" y="621"/>
                  </a:lnTo>
                  <a:lnTo>
                    <a:pt x="2113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542250" y="1639650"/>
              <a:ext cx="147900" cy="108650"/>
            </a:xfrm>
            <a:custGeom>
              <a:avLst/>
              <a:gdLst/>
              <a:ahLst/>
              <a:cxnLst/>
              <a:rect l="0" t="0" r="0" b="0"/>
              <a:pathLst>
                <a:path w="5916" h="4346" extrusionOk="0">
                  <a:moveTo>
                    <a:pt x="2324" y="0"/>
                  </a:moveTo>
                  <a:lnTo>
                    <a:pt x="1268" y="414"/>
                  </a:lnTo>
                  <a:lnTo>
                    <a:pt x="423" y="828"/>
                  </a:lnTo>
                  <a:lnTo>
                    <a:pt x="0" y="1655"/>
                  </a:lnTo>
                  <a:lnTo>
                    <a:pt x="211" y="2483"/>
                  </a:lnTo>
                  <a:lnTo>
                    <a:pt x="634" y="3311"/>
                  </a:lnTo>
                  <a:lnTo>
                    <a:pt x="1479" y="3931"/>
                  </a:lnTo>
                  <a:lnTo>
                    <a:pt x="2535" y="4345"/>
                  </a:lnTo>
                  <a:lnTo>
                    <a:pt x="3592" y="4345"/>
                  </a:lnTo>
                  <a:lnTo>
                    <a:pt x="4648" y="4138"/>
                  </a:lnTo>
                  <a:lnTo>
                    <a:pt x="5493" y="3517"/>
                  </a:lnTo>
                  <a:lnTo>
                    <a:pt x="5916" y="2897"/>
                  </a:lnTo>
                  <a:lnTo>
                    <a:pt x="5704" y="1862"/>
                  </a:lnTo>
                  <a:lnTo>
                    <a:pt x="5282" y="1242"/>
                  </a:lnTo>
                  <a:lnTo>
                    <a:pt x="4437" y="414"/>
                  </a:lnTo>
                  <a:lnTo>
                    <a:pt x="3380" y="207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DDAF3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896125" y="1572400"/>
              <a:ext cx="58125" cy="51750"/>
            </a:xfrm>
            <a:custGeom>
              <a:avLst/>
              <a:gdLst/>
              <a:ahLst/>
              <a:cxnLst/>
              <a:rect l="0" t="0" r="0" b="0"/>
              <a:pathLst>
                <a:path w="2325" h="2070" extrusionOk="0">
                  <a:moveTo>
                    <a:pt x="845" y="1"/>
                  </a:moveTo>
                  <a:lnTo>
                    <a:pt x="423" y="207"/>
                  </a:lnTo>
                  <a:lnTo>
                    <a:pt x="211" y="621"/>
                  </a:lnTo>
                  <a:lnTo>
                    <a:pt x="0" y="1035"/>
                  </a:lnTo>
                  <a:lnTo>
                    <a:pt x="211" y="1449"/>
                  </a:lnTo>
                  <a:lnTo>
                    <a:pt x="423" y="1863"/>
                  </a:lnTo>
                  <a:lnTo>
                    <a:pt x="845" y="2070"/>
                  </a:lnTo>
                  <a:lnTo>
                    <a:pt x="1690" y="2070"/>
                  </a:lnTo>
                  <a:lnTo>
                    <a:pt x="1901" y="1863"/>
                  </a:lnTo>
                  <a:lnTo>
                    <a:pt x="2113" y="1449"/>
                  </a:lnTo>
                  <a:lnTo>
                    <a:pt x="2324" y="1035"/>
                  </a:lnTo>
                  <a:lnTo>
                    <a:pt x="2324" y="621"/>
                  </a:lnTo>
                  <a:lnTo>
                    <a:pt x="1901" y="414"/>
                  </a:lnTo>
                  <a:lnTo>
                    <a:pt x="1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410200" y="1939650"/>
              <a:ext cx="147900" cy="62075"/>
            </a:xfrm>
            <a:custGeom>
              <a:avLst/>
              <a:gdLst/>
              <a:ahLst/>
              <a:cxnLst/>
              <a:rect l="0" t="0" r="0" b="0"/>
              <a:pathLst>
                <a:path w="5916" h="2483" extrusionOk="0">
                  <a:moveTo>
                    <a:pt x="0" y="0"/>
                  </a:moveTo>
                  <a:lnTo>
                    <a:pt x="0" y="414"/>
                  </a:lnTo>
                  <a:lnTo>
                    <a:pt x="212" y="1035"/>
                  </a:lnTo>
                  <a:lnTo>
                    <a:pt x="423" y="1448"/>
                  </a:lnTo>
                  <a:lnTo>
                    <a:pt x="1057" y="2069"/>
                  </a:lnTo>
                  <a:lnTo>
                    <a:pt x="1691" y="2276"/>
                  </a:lnTo>
                  <a:lnTo>
                    <a:pt x="2536" y="2483"/>
                  </a:lnTo>
                  <a:lnTo>
                    <a:pt x="3803" y="2483"/>
                  </a:lnTo>
                  <a:lnTo>
                    <a:pt x="5071" y="2276"/>
                  </a:lnTo>
                  <a:lnTo>
                    <a:pt x="5705" y="2069"/>
                  </a:lnTo>
                  <a:lnTo>
                    <a:pt x="5916" y="1655"/>
                  </a:lnTo>
                  <a:lnTo>
                    <a:pt x="5282" y="1448"/>
                  </a:lnTo>
                  <a:lnTo>
                    <a:pt x="3803" y="1448"/>
                  </a:lnTo>
                  <a:lnTo>
                    <a:pt x="2113" y="1035"/>
                  </a:lnTo>
                  <a:lnTo>
                    <a:pt x="1268" y="62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346825" y="1753425"/>
              <a:ext cx="311650" cy="139700"/>
            </a:xfrm>
            <a:custGeom>
              <a:avLst/>
              <a:gdLst/>
              <a:ahLst/>
              <a:cxnLst/>
              <a:rect l="0" t="0" r="0" b="0"/>
              <a:pathLst>
                <a:path w="12466" h="5588" extrusionOk="0">
                  <a:moveTo>
                    <a:pt x="0" y="1"/>
                  </a:moveTo>
                  <a:lnTo>
                    <a:pt x="0" y="208"/>
                  </a:lnTo>
                  <a:lnTo>
                    <a:pt x="634" y="1035"/>
                  </a:lnTo>
                  <a:lnTo>
                    <a:pt x="1690" y="2691"/>
                  </a:lnTo>
                  <a:lnTo>
                    <a:pt x="2747" y="3518"/>
                  </a:lnTo>
                  <a:lnTo>
                    <a:pt x="3803" y="4346"/>
                  </a:lnTo>
                  <a:lnTo>
                    <a:pt x="5282" y="4966"/>
                  </a:lnTo>
                  <a:lnTo>
                    <a:pt x="6972" y="5587"/>
                  </a:lnTo>
                  <a:lnTo>
                    <a:pt x="8662" y="5587"/>
                  </a:lnTo>
                  <a:lnTo>
                    <a:pt x="10352" y="5380"/>
                  </a:lnTo>
                  <a:lnTo>
                    <a:pt x="12042" y="5173"/>
                  </a:lnTo>
                  <a:lnTo>
                    <a:pt x="12465" y="4760"/>
                  </a:lnTo>
                  <a:lnTo>
                    <a:pt x="12465" y="4553"/>
                  </a:lnTo>
                  <a:lnTo>
                    <a:pt x="12042" y="4346"/>
                  </a:lnTo>
                  <a:lnTo>
                    <a:pt x="7606" y="2897"/>
                  </a:lnTo>
                  <a:lnTo>
                    <a:pt x="3803" y="1449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98" name="Shape 198"/>
          <p:cNvSpPr/>
          <p:nvPr/>
        </p:nvSpPr>
        <p:spPr>
          <a:xfrm>
            <a:off x="3810000" y="5867400"/>
            <a:ext cx="1371599" cy="914400"/>
          </a:xfrm>
          <a:prstGeom prst="irregularSeal1">
            <a:avLst/>
          </a:prstGeom>
          <a:solidFill>
            <a:srgbClr val="FFFF00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Solar </a:t>
            </a:r>
            <a:br>
              <a:rPr lang="en-US" sz="1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energy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000" b="1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The Role of Chloroplasts and Pigments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7244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Photosynthesis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takes place in the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chloroplasts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take place in the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membranes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of the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thylakoid disks (contain chlorophyll)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Light-independent reactions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take place in the </a:t>
            </a:r>
            <a:r>
              <a:rPr lang="en-US" sz="2800" b="1" i="0" u="sng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stroma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(thick fluid that forms the framework of a chloroplast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</a:p>
          <a:p>
            <a:pPr marL="342900" marR="0" lvl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175" y="1828800"/>
            <a:ext cx="3781424" cy="3529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600" y="1676400"/>
            <a:ext cx="1981200" cy="13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000" i="0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The Role of Chloroplasts and Pigments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thylakoid membranes contain the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pigments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that can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absorb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certain wavelengths of sunlight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most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common pigment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 the                                          chloroplasts is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chlorophyll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Chlorophyll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absorb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most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wavelengths of light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except for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green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 Green is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reflected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making the plants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appear green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 the fall, plants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reabsorb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chlorophyll leaving                           other pigments that reflect other wavelengths                                of light – making the leaves appear red, yellow,                         or orange.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7600" y="4267200"/>
            <a:ext cx="1549400" cy="220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957383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1" i="0" u="sng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Sunlight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strikes the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chlorophyll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molecules in the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thylakoid membrane.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 energy is transferred to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electrons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electrons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become highly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energized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and are passed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down an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Electron Transport Chain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0800" y="3962400"/>
            <a:ext cx="4476749" cy="2667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1" name="Shape 221"/>
          <p:cNvGrpSpPr/>
          <p:nvPr/>
        </p:nvGrpSpPr>
        <p:grpSpPr>
          <a:xfrm>
            <a:off x="233585" y="81182"/>
            <a:ext cx="1407666" cy="1437834"/>
            <a:chOff x="10550" y="10325"/>
            <a:chExt cx="2978900" cy="2979350"/>
          </a:xfrm>
        </p:grpSpPr>
        <p:sp>
          <p:nvSpPr>
            <p:cNvPr id="222" name="Shape 222"/>
            <p:cNvSpPr/>
            <p:nvPr/>
          </p:nvSpPr>
          <p:spPr>
            <a:xfrm>
              <a:off x="126750" y="393100"/>
              <a:ext cx="2635575" cy="2384500"/>
            </a:xfrm>
            <a:custGeom>
              <a:avLst/>
              <a:gdLst/>
              <a:ahLst/>
              <a:cxnLst/>
              <a:rect l="0" t="0" r="0" b="0"/>
              <a:pathLst>
                <a:path w="105423" h="95380" extrusionOk="0">
                  <a:moveTo>
                    <a:pt x="9085" y="0"/>
                  </a:moveTo>
                  <a:lnTo>
                    <a:pt x="7395" y="207"/>
                  </a:lnTo>
                  <a:lnTo>
                    <a:pt x="5493" y="621"/>
                  </a:lnTo>
                  <a:lnTo>
                    <a:pt x="4015" y="1448"/>
                  </a:lnTo>
                  <a:lnTo>
                    <a:pt x="2747" y="2483"/>
                  </a:lnTo>
                  <a:lnTo>
                    <a:pt x="1691" y="3931"/>
                  </a:lnTo>
                  <a:lnTo>
                    <a:pt x="845" y="5379"/>
                  </a:lnTo>
                  <a:lnTo>
                    <a:pt x="212" y="7035"/>
                  </a:lnTo>
                  <a:lnTo>
                    <a:pt x="0" y="8897"/>
                  </a:lnTo>
                  <a:lnTo>
                    <a:pt x="0" y="86483"/>
                  </a:lnTo>
                  <a:lnTo>
                    <a:pt x="212" y="88138"/>
                  </a:lnTo>
                  <a:lnTo>
                    <a:pt x="845" y="90000"/>
                  </a:lnTo>
                  <a:lnTo>
                    <a:pt x="1691" y="91448"/>
                  </a:lnTo>
                  <a:lnTo>
                    <a:pt x="2747" y="92690"/>
                  </a:lnTo>
                  <a:lnTo>
                    <a:pt x="4015" y="93724"/>
                  </a:lnTo>
                  <a:lnTo>
                    <a:pt x="5493" y="94552"/>
                  </a:lnTo>
                  <a:lnTo>
                    <a:pt x="7395" y="95173"/>
                  </a:lnTo>
                  <a:lnTo>
                    <a:pt x="9085" y="95379"/>
                  </a:lnTo>
                  <a:lnTo>
                    <a:pt x="96338" y="95379"/>
                  </a:lnTo>
                  <a:lnTo>
                    <a:pt x="98029" y="95173"/>
                  </a:lnTo>
                  <a:lnTo>
                    <a:pt x="99719" y="94552"/>
                  </a:lnTo>
                  <a:lnTo>
                    <a:pt x="101409" y="93724"/>
                  </a:lnTo>
                  <a:lnTo>
                    <a:pt x="102676" y="92690"/>
                  </a:lnTo>
                  <a:lnTo>
                    <a:pt x="103733" y="91448"/>
                  </a:lnTo>
                  <a:lnTo>
                    <a:pt x="104578" y="90000"/>
                  </a:lnTo>
                  <a:lnTo>
                    <a:pt x="105212" y="88138"/>
                  </a:lnTo>
                  <a:lnTo>
                    <a:pt x="105423" y="86483"/>
                  </a:lnTo>
                  <a:lnTo>
                    <a:pt x="105423" y="8897"/>
                  </a:lnTo>
                  <a:lnTo>
                    <a:pt x="105212" y="7035"/>
                  </a:lnTo>
                  <a:lnTo>
                    <a:pt x="104578" y="5379"/>
                  </a:lnTo>
                  <a:lnTo>
                    <a:pt x="103733" y="3931"/>
                  </a:lnTo>
                  <a:lnTo>
                    <a:pt x="102676" y="2483"/>
                  </a:lnTo>
                  <a:lnTo>
                    <a:pt x="101409" y="1448"/>
                  </a:lnTo>
                  <a:lnTo>
                    <a:pt x="99719" y="621"/>
                  </a:lnTo>
                  <a:lnTo>
                    <a:pt x="98029" y="207"/>
                  </a:lnTo>
                  <a:lnTo>
                    <a:pt x="96338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216525" y="470675"/>
              <a:ext cx="2456025" cy="2229325"/>
            </a:xfrm>
            <a:custGeom>
              <a:avLst/>
              <a:gdLst/>
              <a:ahLst/>
              <a:cxnLst/>
              <a:rect l="0" t="0" r="0" b="0"/>
              <a:pathLst>
                <a:path w="98241" h="89173" extrusionOk="0">
                  <a:moveTo>
                    <a:pt x="8452" y="1"/>
                  </a:moveTo>
                  <a:lnTo>
                    <a:pt x="6762" y="207"/>
                  </a:lnTo>
                  <a:lnTo>
                    <a:pt x="5071" y="621"/>
                  </a:lnTo>
                  <a:lnTo>
                    <a:pt x="3593" y="1449"/>
                  </a:lnTo>
                  <a:lnTo>
                    <a:pt x="2325" y="2483"/>
                  </a:lnTo>
                  <a:lnTo>
                    <a:pt x="1269" y="3725"/>
                  </a:lnTo>
                  <a:lnTo>
                    <a:pt x="635" y="4966"/>
                  </a:lnTo>
                  <a:lnTo>
                    <a:pt x="1" y="6621"/>
                  </a:lnTo>
                  <a:lnTo>
                    <a:pt x="1" y="8276"/>
                  </a:lnTo>
                  <a:lnTo>
                    <a:pt x="1" y="80897"/>
                  </a:lnTo>
                  <a:lnTo>
                    <a:pt x="1" y="82552"/>
                  </a:lnTo>
                  <a:lnTo>
                    <a:pt x="635" y="84001"/>
                  </a:lnTo>
                  <a:lnTo>
                    <a:pt x="1269" y="85449"/>
                  </a:lnTo>
                  <a:lnTo>
                    <a:pt x="2325" y="86690"/>
                  </a:lnTo>
                  <a:lnTo>
                    <a:pt x="3593" y="87725"/>
                  </a:lnTo>
                  <a:lnTo>
                    <a:pt x="5071" y="88552"/>
                  </a:lnTo>
                  <a:lnTo>
                    <a:pt x="6762" y="88966"/>
                  </a:lnTo>
                  <a:lnTo>
                    <a:pt x="8452" y="89173"/>
                  </a:lnTo>
                  <a:lnTo>
                    <a:pt x="89790" y="89173"/>
                  </a:lnTo>
                  <a:lnTo>
                    <a:pt x="91480" y="88966"/>
                  </a:lnTo>
                  <a:lnTo>
                    <a:pt x="93170" y="88552"/>
                  </a:lnTo>
                  <a:lnTo>
                    <a:pt x="94649" y="87725"/>
                  </a:lnTo>
                  <a:lnTo>
                    <a:pt x="95916" y="86690"/>
                  </a:lnTo>
                  <a:lnTo>
                    <a:pt x="96973" y="85449"/>
                  </a:lnTo>
                  <a:lnTo>
                    <a:pt x="97607" y="84001"/>
                  </a:lnTo>
                  <a:lnTo>
                    <a:pt x="98240" y="82552"/>
                  </a:lnTo>
                  <a:lnTo>
                    <a:pt x="98240" y="80897"/>
                  </a:lnTo>
                  <a:lnTo>
                    <a:pt x="98240" y="8276"/>
                  </a:lnTo>
                  <a:lnTo>
                    <a:pt x="98240" y="6621"/>
                  </a:lnTo>
                  <a:lnTo>
                    <a:pt x="97607" y="4966"/>
                  </a:lnTo>
                  <a:lnTo>
                    <a:pt x="96973" y="3725"/>
                  </a:lnTo>
                  <a:lnTo>
                    <a:pt x="95916" y="2483"/>
                  </a:lnTo>
                  <a:lnTo>
                    <a:pt x="94649" y="1449"/>
                  </a:lnTo>
                  <a:lnTo>
                    <a:pt x="93170" y="621"/>
                  </a:lnTo>
                  <a:lnTo>
                    <a:pt x="91480" y="207"/>
                  </a:lnTo>
                  <a:lnTo>
                    <a:pt x="89790" y="1"/>
                  </a:lnTo>
                  <a:close/>
                </a:path>
              </a:pathLst>
            </a:custGeom>
            <a:solidFill>
              <a:srgbClr val="8DD4E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306325" y="1862050"/>
              <a:ext cx="380300" cy="713825"/>
            </a:xfrm>
            <a:custGeom>
              <a:avLst/>
              <a:gdLst/>
              <a:ahLst/>
              <a:cxnLst/>
              <a:rect l="0" t="0" r="0" b="0"/>
              <a:pathLst>
                <a:path w="15212" h="28553" extrusionOk="0">
                  <a:moveTo>
                    <a:pt x="6972" y="1"/>
                  </a:moveTo>
                  <a:lnTo>
                    <a:pt x="6972" y="12828"/>
                  </a:lnTo>
                  <a:lnTo>
                    <a:pt x="2536" y="8690"/>
                  </a:lnTo>
                  <a:lnTo>
                    <a:pt x="1691" y="9518"/>
                  </a:lnTo>
                  <a:lnTo>
                    <a:pt x="6127" y="13863"/>
                  </a:lnTo>
                  <a:lnTo>
                    <a:pt x="1" y="13863"/>
                  </a:lnTo>
                  <a:lnTo>
                    <a:pt x="1" y="14897"/>
                  </a:lnTo>
                  <a:lnTo>
                    <a:pt x="6127" y="14897"/>
                  </a:lnTo>
                  <a:lnTo>
                    <a:pt x="1691" y="19242"/>
                  </a:lnTo>
                  <a:lnTo>
                    <a:pt x="2536" y="20070"/>
                  </a:lnTo>
                  <a:lnTo>
                    <a:pt x="6972" y="15725"/>
                  </a:lnTo>
                  <a:lnTo>
                    <a:pt x="6972" y="28552"/>
                  </a:lnTo>
                  <a:lnTo>
                    <a:pt x="8240" y="28552"/>
                  </a:lnTo>
                  <a:lnTo>
                    <a:pt x="8240" y="15725"/>
                  </a:lnTo>
                  <a:lnTo>
                    <a:pt x="12465" y="20070"/>
                  </a:lnTo>
                  <a:lnTo>
                    <a:pt x="13522" y="19242"/>
                  </a:lnTo>
                  <a:lnTo>
                    <a:pt x="9085" y="14897"/>
                  </a:lnTo>
                  <a:lnTo>
                    <a:pt x="15212" y="14897"/>
                  </a:lnTo>
                  <a:lnTo>
                    <a:pt x="15212" y="13863"/>
                  </a:lnTo>
                  <a:lnTo>
                    <a:pt x="9085" y="13863"/>
                  </a:lnTo>
                  <a:lnTo>
                    <a:pt x="13522" y="9518"/>
                  </a:lnTo>
                  <a:lnTo>
                    <a:pt x="12465" y="8690"/>
                  </a:lnTo>
                  <a:lnTo>
                    <a:pt x="8240" y="12828"/>
                  </a:lnTo>
                  <a:lnTo>
                    <a:pt x="8240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213025" y="2058600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9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5"/>
                  </a:lnTo>
                  <a:lnTo>
                    <a:pt x="5493" y="22553"/>
                  </a:lnTo>
                  <a:lnTo>
                    <a:pt x="6549" y="22553"/>
                  </a:lnTo>
                  <a:lnTo>
                    <a:pt x="6549" y="12415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9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2292250" y="574125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8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4"/>
                  </a:lnTo>
                  <a:lnTo>
                    <a:pt x="5493" y="22552"/>
                  </a:lnTo>
                  <a:lnTo>
                    <a:pt x="6549" y="22552"/>
                  </a:lnTo>
                  <a:lnTo>
                    <a:pt x="6549" y="12414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8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90125" y="175850"/>
              <a:ext cx="2598625" cy="2606925"/>
            </a:xfrm>
            <a:custGeom>
              <a:avLst/>
              <a:gdLst/>
              <a:ahLst/>
              <a:cxnLst/>
              <a:rect l="0" t="0" r="0" b="0"/>
              <a:pathLst>
                <a:path w="103945" h="104277" extrusionOk="0">
                  <a:moveTo>
                    <a:pt x="50494" y="0"/>
                  </a:moveTo>
                  <a:lnTo>
                    <a:pt x="50282" y="2483"/>
                  </a:lnTo>
                  <a:lnTo>
                    <a:pt x="50071" y="4759"/>
                  </a:lnTo>
                  <a:lnTo>
                    <a:pt x="49860" y="6621"/>
                  </a:lnTo>
                  <a:lnTo>
                    <a:pt x="49437" y="8483"/>
                  </a:lnTo>
                  <a:lnTo>
                    <a:pt x="48803" y="9932"/>
                  </a:lnTo>
                  <a:lnTo>
                    <a:pt x="48170" y="11173"/>
                  </a:lnTo>
                  <a:lnTo>
                    <a:pt x="47536" y="12207"/>
                  </a:lnTo>
                  <a:lnTo>
                    <a:pt x="46902" y="13035"/>
                  </a:lnTo>
                  <a:lnTo>
                    <a:pt x="46057" y="13863"/>
                  </a:lnTo>
                  <a:lnTo>
                    <a:pt x="45212" y="14276"/>
                  </a:lnTo>
                  <a:lnTo>
                    <a:pt x="44367" y="14690"/>
                  </a:lnTo>
                  <a:lnTo>
                    <a:pt x="43522" y="14897"/>
                  </a:lnTo>
                  <a:lnTo>
                    <a:pt x="41620" y="15104"/>
                  </a:lnTo>
                  <a:lnTo>
                    <a:pt x="39508" y="14690"/>
                  </a:lnTo>
                  <a:lnTo>
                    <a:pt x="37606" y="14069"/>
                  </a:lnTo>
                  <a:lnTo>
                    <a:pt x="35705" y="13035"/>
                  </a:lnTo>
                  <a:lnTo>
                    <a:pt x="34015" y="12000"/>
                  </a:lnTo>
                  <a:lnTo>
                    <a:pt x="32325" y="10966"/>
                  </a:lnTo>
                  <a:lnTo>
                    <a:pt x="30001" y="9104"/>
                  </a:lnTo>
                  <a:lnTo>
                    <a:pt x="29156" y="8483"/>
                  </a:lnTo>
                  <a:lnTo>
                    <a:pt x="29578" y="10138"/>
                  </a:lnTo>
                  <a:lnTo>
                    <a:pt x="30001" y="11587"/>
                  </a:lnTo>
                  <a:lnTo>
                    <a:pt x="30001" y="13035"/>
                  </a:lnTo>
                  <a:lnTo>
                    <a:pt x="30001" y="14483"/>
                  </a:lnTo>
                  <a:lnTo>
                    <a:pt x="30001" y="15725"/>
                  </a:lnTo>
                  <a:lnTo>
                    <a:pt x="29789" y="16759"/>
                  </a:lnTo>
                  <a:lnTo>
                    <a:pt x="29367" y="17794"/>
                  </a:lnTo>
                  <a:lnTo>
                    <a:pt x="28944" y="18828"/>
                  </a:lnTo>
                  <a:lnTo>
                    <a:pt x="27677" y="20276"/>
                  </a:lnTo>
                  <a:lnTo>
                    <a:pt x="26198" y="21518"/>
                  </a:lnTo>
                  <a:lnTo>
                    <a:pt x="24296" y="22552"/>
                  </a:lnTo>
                  <a:lnTo>
                    <a:pt x="22395" y="23380"/>
                  </a:lnTo>
                  <a:lnTo>
                    <a:pt x="20494" y="23794"/>
                  </a:lnTo>
                  <a:lnTo>
                    <a:pt x="18381" y="24207"/>
                  </a:lnTo>
                  <a:lnTo>
                    <a:pt x="14789" y="24414"/>
                  </a:lnTo>
                  <a:lnTo>
                    <a:pt x="12043" y="24414"/>
                  </a:lnTo>
                  <a:lnTo>
                    <a:pt x="11198" y="24207"/>
                  </a:lnTo>
                  <a:lnTo>
                    <a:pt x="12677" y="26069"/>
                  </a:lnTo>
                  <a:lnTo>
                    <a:pt x="13944" y="27932"/>
                  </a:lnTo>
                  <a:lnTo>
                    <a:pt x="15001" y="29587"/>
                  </a:lnTo>
                  <a:lnTo>
                    <a:pt x="15846" y="31242"/>
                  </a:lnTo>
                  <a:lnTo>
                    <a:pt x="16480" y="32897"/>
                  </a:lnTo>
                  <a:lnTo>
                    <a:pt x="16902" y="34552"/>
                  </a:lnTo>
                  <a:lnTo>
                    <a:pt x="17113" y="36000"/>
                  </a:lnTo>
                  <a:lnTo>
                    <a:pt x="17325" y="37449"/>
                  </a:lnTo>
                  <a:lnTo>
                    <a:pt x="17325" y="38897"/>
                  </a:lnTo>
                  <a:lnTo>
                    <a:pt x="17113" y="40138"/>
                  </a:lnTo>
                  <a:lnTo>
                    <a:pt x="16691" y="41380"/>
                  </a:lnTo>
                  <a:lnTo>
                    <a:pt x="16268" y="42621"/>
                  </a:lnTo>
                  <a:lnTo>
                    <a:pt x="15001" y="44897"/>
                  </a:lnTo>
                  <a:lnTo>
                    <a:pt x="13522" y="46759"/>
                  </a:lnTo>
                  <a:lnTo>
                    <a:pt x="12677" y="45932"/>
                  </a:lnTo>
                  <a:lnTo>
                    <a:pt x="11832" y="44897"/>
                  </a:lnTo>
                  <a:lnTo>
                    <a:pt x="10987" y="43656"/>
                  </a:lnTo>
                  <a:lnTo>
                    <a:pt x="10564" y="42414"/>
                  </a:lnTo>
                  <a:lnTo>
                    <a:pt x="10564" y="42000"/>
                  </a:lnTo>
                  <a:lnTo>
                    <a:pt x="10775" y="41173"/>
                  </a:lnTo>
                  <a:lnTo>
                    <a:pt x="11198" y="40345"/>
                  </a:lnTo>
                  <a:lnTo>
                    <a:pt x="11620" y="39518"/>
                  </a:lnTo>
                  <a:lnTo>
                    <a:pt x="12254" y="38690"/>
                  </a:lnTo>
                  <a:lnTo>
                    <a:pt x="12677" y="37863"/>
                  </a:lnTo>
                  <a:lnTo>
                    <a:pt x="12677" y="37656"/>
                  </a:lnTo>
                  <a:lnTo>
                    <a:pt x="12465" y="37242"/>
                  </a:lnTo>
                  <a:lnTo>
                    <a:pt x="12254" y="37242"/>
                  </a:lnTo>
                  <a:lnTo>
                    <a:pt x="11832" y="37035"/>
                  </a:lnTo>
                  <a:lnTo>
                    <a:pt x="11409" y="37242"/>
                  </a:lnTo>
                  <a:lnTo>
                    <a:pt x="10987" y="37449"/>
                  </a:lnTo>
                  <a:lnTo>
                    <a:pt x="10353" y="38069"/>
                  </a:lnTo>
                  <a:lnTo>
                    <a:pt x="10141" y="38690"/>
                  </a:lnTo>
                  <a:lnTo>
                    <a:pt x="10141" y="38897"/>
                  </a:lnTo>
                  <a:lnTo>
                    <a:pt x="10141" y="39311"/>
                  </a:lnTo>
                  <a:lnTo>
                    <a:pt x="9930" y="39518"/>
                  </a:lnTo>
                  <a:lnTo>
                    <a:pt x="9508" y="39518"/>
                  </a:lnTo>
                  <a:lnTo>
                    <a:pt x="8874" y="39104"/>
                  </a:lnTo>
                  <a:lnTo>
                    <a:pt x="8029" y="38069"/>
                  </a:lnTo>
                  <a:lnTo>
                    <a:pt x="7395" y="36828"/>
                  </a:lnTo>
                  <a:lnTo>
                    <a:pt x="6972" y="35794"/>
                  </a:lnTo>
                  <a:lnTo>
                    <a:pt x="6550" y="34759"/>
                  </a:lnTo>
                  <a:lnTo>
                    <a:pt x="6127" y="33932"/>
                  </a:lnTo>
                  <a:lnTo>
                    <a:pt x="5705" y="33725"/>
                  </a:lnTo>
                  <a:lnTo>
                    <a:pt x="5494" y="33518"/>
                  </a:lnTo>
                  <a:lnTo>
                    <a:pt x="5071" y="33725"/>
                  </a:lnTo>
                  <a:lnTo>
                    <a:pt x="4649" y="33932"/>
                  </a:lnTo>
                  <a:lnTo>
                    <a:pt x="4437" y="34345"/>
                  </a:lnTo>
                  <a:lnTo>
                    <a:pt x="4437" y="34759"/>
                  </a:lnTo>
                  <a:lnTo>
                    <a:pt x="4437" y="35794"/>
                  </a:lnTo>
                  <a:lnTo>
                    <a:pt x="5071" y="36828"/>
                  </a:lnTo>
                  <a:lnTo>
                    <a:pt x="6761" y="39104"/>
                  </a:lnTo>
                  <a:lnTo>
                    <a:pt x="6761" y="39311"/>
                  </a:lnTo>
                  <a:lnTo>
                    <a:pt x="6550" y="39518"/>
                  </a:lnTo>
                  <a:lnTo>
                    <a:pt x="5916" y="39104"/>
                  </a:lnTo>
                  <a:lnTo>
                    <a:pt x="4860" y="38483"/>
                  </a:lnTo>
                  <a:lnTo>
                    <a:pt x="4015" y="37656"/>
                  </a:lnTo>
                  <a:lnTo>
                    <a:pt x="3592" y="37035"/>
                  </a:lnTo>
                  <a:lnTo>
                    <a:pt x="3381" y="36207"/>
                  </a:lnTo>
                  <a:lnTo>
                    <a:pt x="2958" y="35380"/>
                  </a:lnTo>
                  <a:lnTo>
                    <a:pt x="2536" y="34759"/>
                  </a:lnTo>
                  <a:lnTo>
                    <a:pt x="2113" y="34552"/>
                  </a:lnTo>
                  <a:lnTo>
                    <a:pt x="1691" y="34552"/>
                  </a:lnTo>
                  <a:lnTo>
                    <a:pt x="1268" y="34759"/>
                  </a:lnTo>
                  <a:lnTo>
                    <a:pt x="846" y="35173"/>
                  </a:lnTo>
                  <a:lnTo>
                    <a:pt x="846" y="35794"/>
                  </a:lnTo>
                  <a:lnTo>
                    <a:pt x="1268" y="36621"/>
                  </a:lnTo>
                  <a:lnTo>
                    <a:pt x="1691" y="37449"/>
                  </a:lnTo>
                  <a:lnTo>
                    <a:pt x="2536" y="38276"/>
                  </a:lnTo>
                  <a:lnTo>
                    <a:pt x="3592" y="39518"/>
                  </a:lnTo>
                  <a:lnTo>
                    <a:pt x="5282" y="40759"/>
                  </a:lnTo>
                  <a:lnTo>
                    <a:pt x="5705" y="40966"/>
                  </a:lnTo>
                  <a:lnTo>
                    <a:pt x="5705" y="41380"/>
                  </a:lnTo>
                  <a:lnTo>
                    <a:pt x="4226" y="41380"/>
                  </a:lnTo>
                  <a:lnTo>
                    <a:pt x="3381" y="41173"/>
                  </a:lnTo>
                  <a:lnTo>
                    <a:pt x="2536" y="40759"/>
                  </a:lnTo>
                  <a:lnTo>
                    <a:pt x="1902" y="40138"/>
                  </a:lnTo>
                  <a:lnTo>
                    <a:pt x="1268" y="39518"/>
                  </a:lnTo>
                  <a:lnTo>
                    <a:pt x="634" y="39518"/>
                  </a:lnTo>
                  <a:lnTo>
                    <a:pt x="212" y="39725"/>
                  </a:lnTo>
                  <a:lnTo>
                    <a:pt x="1" y="39932"/>
                  </a:lnTo>
                  <a:lnTo>
                    <a:pt x="1" y="40552"/>
                  </a:lnTo>
                  <a:lnTo>
                    <a:pt x="1" y="40759"/>
                  </a:lnTo>
                  <a:lnTo>
                    <a:pt x="212" y="41173"/>
                  </a:lnTo>
                  <a:lnTo>
                    <a:pt x="423" y="41380"/>
                  </a:lnTo>
                  <a:lnTo>
                    <a:pt x="1057" y="41587"/>
                  </a:lnTo>
                  <a:lnTo>
                    <a:pt x="3803" y="42828"/>
                  </a:lnTo>
                  <a:lnTo>
                    <a:pt x="5705" y="43242"/>
                  </a:lnTo>
                  <a:lnTo>
                    <a:pt x="6761" y="43449"/>
                  </a:lnTo>
                  <a:lnTo>
                    <a:pt x="7818" y="43449"/>
                  </a:lnTo>
                  <a:lnTo>
                    <a:pt x="8663" y="43242"/>
                  </a:lnTo>
                  <a:lnTo>
                    <a:pt x="9085" y="44276"/>
                  </a:lnTo>
                  <a:lnTo>
                    <a:pt x="9719" y="45518"/>
                  </a:lnTo>
                  <a:lnTo>
                    <a:pt x="10775" y="46966"/>
                  </a:lnTo>
                  <a:lnTo>
                    <a:pt x="12043" y="48414"/>
                  </a:lnTo>
                  <a:lnTo>
                    <a:pt x="10353" y="49863"/>
                  </a:lnTo>
                  <a:lnTo>
                    <a:pt x="8663" y="51104"/>
                  </a:lnTo>
                  <a:lnTo>
                    <a:pt x="5494" y="52966"/>
                  </a:lnTo>
                  <a:lnTo>
                    <a:pt x="2958" y="54207"/>
                  </a:lnTo>
                  <a:lnTo>
                    <a:pt x="2113" y="54414"/>
                  </a:lnTo>
                  <a:lnTo>
                    <a:pt x="6339" y="55449"/>
                  </a:lnTo>
                  <a:lnTo>
                    <a:pt x="8240" y="55863"/>
                  </a:lnTo>
                  <a:lnTo>
                    <a:pt x="9719" y="56483"/>
                  </a:lnTo>
                  <a:lnTo>
                    <a:pt x="10987" y="57104"/>
                  </a:lnTo>
                  <a:lnTo>
                    <a:pt x="12043" y="57725"/>
                  </a:lnTo>
                  <a:lnTo>
                    <a:pt x="13099" y="58552"/>
                  </a:lnTo>
                  <a:lnTo>
                    <a:pt x="13733" y="59173"/>
                  </a:lnTo>
                  <a:lnTo>
                    <a:pt x="14367" y="60000"/>
                  </a:lnTo>
                  <a:lnTo>
                    <a:pt x="14789" y="60828"/>
                  </a:lnTo>
                  <a:lnTo>
                    <a:pt x="15001" y="61656"/>
                  </a:lnTo>
                  <a:lnTo>
                    <a:pt x="15212" y="62690"/>
                  </a:lnTo>
                  <a:lnTo>
                    <a:pt x="15001" y="64345"/>
                  </a:lnTo>
                  <a:lnTo>
                    <a:pt x="14578" y="66207"/>
                  </a:lnTo>
                  <a:lnTo>
                    <a:pt x="13733" y="67863"/>
                  </a:lnTo>
                  <a:lnTo>
                    <a:pt x="12677" y="69518"/>
                  </a:lnTo>
                  <a:lnTo>
                    <a:pt x="11620" y="70966"/>
                  </a:lnTo>
                  <a:lnTo>
                    <a:pt x="10564" y="72207"/>
                  </a:lnTo>
                  <a:lnTo>
                    <a:pt x="8663" y="74276"/>
                  </a:lnTo>
                  <a:lnTo>
                    <a:pt x="7818" y="74897"/>
                  </a:lnTo>
                  <a:lnTo>
                    <a:pt x="9719" y="74690"/>
                  </a:lnTo>
                  <a:lnTo>
                    <a:pt x="13099" y="74690"/>
                  </a:lnTo>
                  <a:lnTo>
                    <a:pt x="14578" y="74897"/>
                  </a:lnTo>
                  <a:lnTo>
                    <a:pt x="15846" y="75104"/>
                  </a:lnTo>
                  <a:lnTo>
                    <a:pt x="17113" y="75518"/>
                  </a:lnTo>
                  <a:lnTo>
                    <a:pt x="17958" y="76138"/>
                  </a:lnTo>
                  <a:lnTo>
                    <a:pt x="18803" y="76759"/>
                  </a:lnTo>
                  <a:lnTo>
                    <a:pt x="19649" y="77380"/>
                  </a:lnTo>
                  <a:lnTo>
                    <a:pt x="20071" y="78207"/>
                  </a:lnTo>
                  <a:lnTo>
                    <a:pt x="20916" y="80069"/>
                  </a:lnTo>
                  <a:lnTo>
                    <a:pt x="21550" y="81932"/>
                  </a:lnTo>
                  <a:lnTo>
                    <a:pt x="21550" y="84000"/>
                  </a:lnTo>
                  <a:lnTo>
                    <a:pt x="21339" y="86276"/>
                  </a:lnTo>
                  <a:lnTo>
                    <a:pt x="21127" y="88345"/>
                  </a:lnTo>
                  <a:lnTo>
                    <a:pt x="20071" y="92069"/>
                  </a:lnTo>
                  <a:lnTo>
                    <a:pt x="19226" y="94966"/>
                  </a:lnTo>
                  <a:lnTo>
                    <a:pt x="18592" y="96000"/>
                  </a:lnTo>
                  <a:lnTo>
                    <a:pt x="20494" y="93932"/>
                  </a:lnTo>
                  <a:lnTo>
                    <a:pt x="21972" y="92069"/>
                  </a:lnTo>
                  <a:lnTo>
                    <a:pt x="23663" y="90621"/>
                  </a:lnTo>
                  <a:lnTo>
                    <a:pt x="25141" y="89380"/>
                  </a:lnTo>
                  <a:lnTo>
                    <a:pt x="26620" y="88345"/>
                  </a:lnTo>
                  <a:lnTo>
                    <a:pt x="27888" y="87725"/>
                  </a:lnTo>
                  <a:lnTo>
                    <a:pt x="29156" y="87104"/>
                  </a:lnTo>
                  <a:lnTo>
                    <a:pt x="30423" y="86897"/>
                  </a:lnTo>
                  <a:lnTo>
                    <a:pt x="31691" y="86690"/>
                  </a:lnTo>
                  <a:lnTo>
                    <a:pt x="32747" y="86897"/>
                  </a:lnTo>
                  <a:lnTo>
                    <a:pt x="33592" y="87104"/>
                  </a:lnTo>
                  <a:lnTo>
                    <a:pt x="34649" y="87518"/>
                  </a:lnTo>
                  <a:lnTo>
                    <a:pt x="35494" y="87932"/>
                  </a:lnTo>
                  <a:lnTo>
                    <a:pt x="36339" y="88552"/>
                  </a:lnTo>
                  <a:lnTo>
                    <a:pt x="37818" y="90000"/>
                  </a:lnTo>
                  <a:lnTo>
                    <a:pt x="39085" y="91863"/>
                  </a:lnTo>
                  <a:lnTo>
                    <a:pt x="40141" y="93725"/>
                  </a:lnTo>
                  <a:lnTo>
                    <a:pt x="40987" y="95794"/>
                  </a:lnTo>
                  <a:lnTo>
                    <a:pt x="41620" y="97656"/>
                  </a:lnTo>
                  <a:lnTo>
                    <a:pt x="42465" y="100759"/>
                  </a:lnTo>
                  <a:lnTo>
                    <a:pt x="42888" y="102000"/>
                  </a:lnTo>
                  <a:lnTo>
                    <a:pt x="44156" y="97242"/>
                  </a:lnTo>
                  <a:lnTo>
                    <a:pt x="44789" y="95587"/>
                  </a:lnTo>
                  <a:lnTo>
                    <a:pt x="45423" y="93932"/>
                  </a:lnTo>
                  <a:lnTo>
                    <a:pt x="46268" y="92690"/>
                  </a:lnTo>
                  <a:lnTo>
                    <a:pt x="46902" y="91656"/>
                  </a:lnTo>
                  <a:lnTo>
                    <a:pt x="47747" y="90828"/>
                  </a:lnTo>
                  <a:lnTo>
                    <a:pt x="48592" y="90414"/>
                  </a:lnTo>
                  <a:lnTo>
                    <a:pt x="49226" y="90000"/>
                  </a:lnTo>
                  <a:lnTo>
                    <a:pt x="50916" y="90000"/>
                  </a:lnTo>
                  <a:lnTo>
                    <a:pt x="51550" y="90207"/>
                  </a:lnTo>
                  <a:lnTo>
                    <a:pt x="53029" y="91242"/>
                  </a:lnTo>
                  <a:lnTo>
                    <a:pt x="54508" y="92483"/>
                  </a:lnTo>
                  <a:lnTo>
                    <a:pt x="55987" y="94138"/>
                  </a:lnTo>
                  <a:lnTo>
                    <a:pt x="57254" y="96000"/>
                  </a:lnTo>
                  <a:lnTo>
                    <a:pt x="59367" y="99932"/>
                  </a:lnTo>
                  <a:lnTo>
                    <a:pt x="60846" y="103035"/>
                  </a:lnTo>
                  <a:lnTo>
                    <a:pt x="61268" y="104276"/>
                  </a:lnTo>
                  <a:lnTo>
                    <a:pt x="61268" y="99518"/>
                  </a:lnTo>
                  <a:lnTo>
                    <a:pt x="61480" y="95794"/>
                  </a:lnTo>
                  <a:lnTo>
                    <a:pt x="61691" y="94138"/>
                  </a:lnTo>
                  <a:lnTo>
                    <a:pt x="62113" y="92897"/>
                  </a:lnTo>
                  <a:lnTo>
                    <a:pt x="62536" y="91863"/>
                  </a:lnTo>
                  <a:lnTo>
                    <a:pt x="63170" y="91035"/>
                  </a:lnTo>
                  <a:lnTo>
                    <a:pt x="63803" y="90207"/>
                  </a:lnTo>
                  <a:lnTo>
                    <a:pt x="64437" y="89794"/>
                  </a:lnTo>
                  <a:lnTo>
                    <a:pt x="65071" y="89380"/>
                  </a:lnTo>
                  <a:lnTo>
                    <a:pt x="65916" y="89173"/>
                  </a:lnTo>
                  <a:lnTo>
                    <a:pt x="66550" y="89173"/>
                  </a:lnTo>
                  <a:lnTo>
                    <a:pt x="67395" y="89380"/>
                  </a:lnTo>
                  <a:lnTo>
                    <a:pt x="69085" y="89794"/>
                  </a:lnTo>
                  <a:lnTo>
                    <a:pt x="70775" y="90621"/>
                  </a:lnTo>
                  <a:lnTo>
                    <a:pt x="72677" y="91863"/>
                  </a:lnTo>
                  <a:lnTo>
                    <a:pt x="74156" y="93104"/>
                  </a:lnTo>
                  <a:lnTo>
                    <a:pt x="75846" y="94552"/>
                  </a:lnTo>
                  <a:lnTo>
                    <a:pt x="78381" y="97242"/>
                  </a:lnTo>
                  <a:lnTo>
                    <a:pt x="80071" y="98897"/>
                  </a:lnTo>
                  <a:lnTo>
                    <a:pt x="79015" y="97449"/>
                  </a:lnTo>
                  <a:lnTo>
                    <a:pt x="78381" y="96207"/>
                  </a:lnTo>
                  <a:lnTo>
                    <a:pt x="77536" y="94552"/>
                  </a:lnTo>
                  <a:lnTo>
                    <a:pt x="77113" y="92690"/>
                  </a:lnTo>
                  <a:lnTo>
                    <a:pt x="76691" y="90621"/>
                  </a:lnTo>
                  <a:lnTo>
                    <a:pt x="76691" y="88345"/>
                  </a:lnTo>
                  <a:lnTo>
                    <a:pt x="76902" y="85656"/>
                  </a:lnTo>
                  <a:lnTo>
                    <a:pt x="77325" y="84207"/>
                  </a:lnTo>
                  <a:lnTo>
                    <a:pt x="77958" y="83173"/>
                  </a:lnTo>
                  <a:lnTo>
                    <a:pt x="79015" y="82552"/>
                  </a:lnTo>
                  <a:lnTo>
                    <a:pt x="80071" y="82138"/>
                  </a:lnTo>
                  <a:lnTo>
                    <a:pt x="81339" y="81932"/>
                  </a:lnTo>
                  <a:lnTo>
                    <a:pt x="84296" y="81932"/>
                  </a:lnTo>
                  <a:lnTo>
                    <a:pt x="85775" y="82345"/>
                  </a:lnTo>
                  <a:lnTo>
                    <a:pt x="88733" y="83173"/>
                  </a:lnTo>
                  <a:lnTo>
                    <a:pt x="91268" y="84000"/>
                  </a:lnTo>
                  <a:lnTo>
                    <a:pt x="93803" y="85035"/>
                  </a:lnTo>
                  <a:lnTo>
                    <a:pt x="91268" y="82138"/>
                  </a:lnTo>
                  <a:lnTo>
                    <a:pt x="89578" y="79449"/>
                  </a:lnTo>
                  <a:lnTo>
                    <a:pt x="88310" y="76966"/>
                  </a:lnTo>
                  <a:lnTo>
                    <a:pt x="87465" y="74897"/>
                  </a:lnTo>
                  <a:lnTo>
                    <a:pt x="89789" y="74483"/>
                  </a:lnTo>
                  <a:lnTo>
                    <a:pt x="91268" y="73863"/>
                  </a:lnTo>
                  <a:lnTo>
                    <a:pt x="91691" y="74483"/>
                  </a:lnTo>
                  <a:lnTo>
                    <a:pt x="92325" y="74897"/>
                  </a:lnTo>
                  <a:lnTo>
                    <a:pt x="93170" y="75518"/>
                  </a:lnTo>
                  <a:lnTo>
                    <a:pt x="94649" y="76138"/>
                  </a:lnTo>
                  <a:lnTo>
                    <a:pt x="96972" y="76966"/>
                  </a:lnTo>
                  <a:lnTo>
                    <a:pt x="97395" y="77173"/>
                  </a:lnTo>
                  <a:lnTo>
                    <a:pt x="97818" y="77173"/>
                  </a:lnTo>
                  <a:lnTo>
                    <a:pt x="98240" y="76966"/>
                  </a:lnTo>
                  <a:lnTo>
                    <a:pt x="98451" y="76552"/>
                  </a:lnTo>
                  <a:lnTo>
                    <a:pt x="98663" y="76345"/>
                  </a:lnTo>
                  <a:lnTo>
                    <a:pt x="98451" y="75932"/>
                  </a:lnTo>
                  <a:lnTo>
                    <a:pt x="98029" y="75725"/>
                  </a:lnTo>
                  <a:lnTo>
                    <a:pt x="96550" y="75725"/>
                  </a:lnTo>
                  <a:lnTo>
                    <a:pt x="95705" y="75518"/>
                  </a:lnTo>
                  <a:lnTo>
                    <a:pt x="95071" y="75104"/>
                  </a:lnTo>
                  <a:lnTo>
                    <a:pt x="94649" y="74690"/>
                  </a:lnTo>
                  <a:lnTo>
                    <a:pt x="94226" y="74276"/>
                  </a:lnTo>
                  <a:lnTo>
                    <a:pt x="94437" y="74069"/>
                  </a:lnTo>
                  <a:lnTo>
                    <a:pt x="94860" y="74069"/>
                  </a:lnTo>
                  <a:lnTo>
                    <a:pt x="96550" y="74276"/>
                  </a:lnTo>
                  <a:lnTo>
                    <a:pt x="98029" y="74069"/>
                  </a:lnTo>
                  <a:lnTo>
                    <a:pt x="99085" y="74069"/>
                  </a:lnTo>
                  <a:lnTo>
                    <a:pt x="99719" y="73656"/>
                  </a:lnTo>
                  <a:lnTo>
                    <a:pt x="100353" y="73449"/>
                  </a:lnTo>
                  <a:lnTo>
                    <a:pt x="100775" y="73035"/>
                  </a:lnTo>
                  <a:lnTo>
                    <a:pt x="100775" y="72621"/>
                  </a:lnTo>
                  <a:lnTo>
                    <a:pt x="100775" y="72207"/>
                  </a:lnTo>
                  <a:lnTo>
                    <a:pt x="100353" y="72000"/>
                  </a:lnTo>
                  <a:lnTo>
                    <a:pt x="99296" y="72000"/>
                  </a:lnTo>
                  <a:lnTo>
                    <a:pt x="98663" y="72414"/>
                  </a:lnTo>
                  <a:lnTo>
                    <a:pt x="98029" y="72621"/>
                  </a:lnTo>
                  <a:lnTo>
                    <a:pt x="97395" y="72828"/>
                  </a:lnTo>
                  <a:lnTo>
                    <a:pt x="95494" y="72828"/>
                  </a:lnTo>
                  <a:lnTo>
                    <a:pt x="94860" y="72621"/>
                  </a:lnTo>
                  <a:lnTo>
                    <a:pt x="94860" y="72414"/>
                  </a:lnTo>
                  <a:lnTo>
                    <a:pt x="95071" y="72207"/>
                  </a:lnTo>
                  <a:lnTo>
                    <a:pt x="97184" y="71794"/>
                  </a:lnTo>
                  <a:lnTo>
                    <a:pt x="98240" y="71380"/>
                  </a:lnTo>
                  <a:lnTo>
                    <a:pt x="98874" y="70966"/>
                  </a:lnTo>
                  <a:lnTo>
                    <a:pt x="99085" y="70552"/>
                  </a:lnTo>
                  <a:lnTo>
                    <a:pt x="99085" y="70138"/>
                  </a:lnTo>
                  <a:lnTo>
                    <a:pt x="99085" y="69725"/>
                  </a:lnTo>
                  <a:lnTo>
                    <a:pt x="98874" y="69518"/>
                  </a:lnTo>
                  <a:lnTo>
                    <a:pt x="98240" y="69518"/>
                  </a:lnTo>
                  <a:lnTo>
                    <a:pt x="97606" y="69725"/>
                  </a:lnTo>
                  <a:lnTo>
                    <a:pt x="96761" y="70138"/>
                  </a:lnTo>
                  <a:lnTo>
                    <a:pt x="95705" y="70552"/>
                  </a:lnTo>
                  <a:lnTo>
                    <a:pt x="94649" y="70966"/>
                  </a:lnTo>
                  <a:lnTo>
                    <a:pt x="93592" y="71173"/>
                  </a:lnTo>
                  <a:lnTo>
                    <a:pt x="92958" y="70966"/>
                  </a:lnTo>
                  <a:lnTo>
                    <a:pt x="92747" y="70759"/>
                  </a:lnTo>
                  <a:lnTo>
                    <a:pt x="92747" y="70552"/>
                  </a:lnTo>
                  <a:lnTo>
                    <a:pt x="92958" y="70345"/>
                  </a:lnTo>
                  <a:lnTo>
                    <a:pt x="93170" y="69518"/>
                  </a:lnTo>
                  <a:lnTo>
                    <a:pt x="93381" y="68897"/>
                  </a:lnTo>
                  <a:lnTo>
                    <a:pt x="93170" y="68483"/>
                  </a:lnTo>
                  <a:lnTo>
                    <a:pt x="92958" y="68276"/>
                  </a:lnTo>
                  <a:lnTo>
                    <a:pt x="92325" y="68069"/>
                  </a:lnTo>
                  <a:lnTo>
                    <a:pt x="91902" y="68276"/>
                  </a:lnTo>
                  <a:lnTo>
                    <a:pt x="91691" y="68897"/>
                  </a:lnTo>
                  <a:lnTo>
                    <a:pt x="91691" y="69725"/>
                  </a:lnTo>
                  <a:lnTo>
                    <a:pt x="91480" y="70759"/>
                  </a:lnTo>
                  <a:lnTo>
                    <a:pt x="91268" y="71380"/>
                  </a:lnTo>
                  <a:lnTo>
                    <a:pt x="90846" y="72000"/>
                  </a:lnTo>
                  <a:lnTo>
                    <a:pt x="90634" y="72207"/>
                  </a:lnTo>
                  <a:lnTo>
                    <a:pt x="88944" y="73035"/>
                  </a:lnTo>
                  <a:lnTo>
                    <a:pt x="87254" y="73242"/>
                  </a:lnTo>
                  <a:lnTo>
                    <a:pt x="87254" y="71794"/>
                  </a:lnTo>
                  <a:lnTo>
                    <a:pt x="87888" y="70552"/>
                  </a:lnTo>
                  <a:lnTo>
                    <a:pt x="88522" y="69311"/>
                  </a:lnTo>
                  <a:lnTo>
                    <a:pt x="89578" y="68483"/>
                  </a:lnTo>
                  <a:lnTo>
                    <a:pt x="90846" y="67863"/>
                  </a:lnTo>
                  <a:lnTo>
                    <a:pt x="92325" y="67449"/>
                  </a:lnTo>
                  <a:lnTo>
                    <a:pt x="93803" y="67035"/>
                  </a:lnTo>
                  <a:lnTo>
                    <a:pt x="95282" y="66828"/>
                  </a:lnTo>
                  <a:lnTo>
                    <a:pt x="98451" y="66621"/>
                  </a:lnTo>
                  <a:lnTo>
                    <a:pt x="101198" y="66828"/>
                  </a:lnTo>
                  <a:lnTo>
                    <a:pt x="103944" y="67035"/>
                  </a:lnTo>
                  <a:lnTo>
                    <a:pt x="103944" y="67035"/>
                  </a:lnTo>
                  <a:lnTo>
                    <a:pt x="101620" y="66000"/>
                  </a:lnTo>
                  <a:lnTo>
                    <a:pt x="99719" y="64966"/>
                  </a:lnTo>
                  <a:lnTo>
                    <a:pt x="98029" y="63725"/>
                  </a:lnTo>
                  <a:lnTo>
                    <a:pt x="96550" y="62483"/>
                  </a:lnTo>
                  <a:lnTo>
                    <a:pt x="95494" y="61449"/>
                  </a:lnTo>
                  <a:lnTo>
                    <a:pt x="94649" y="60207"/>
                  </a:lnTo>
                  <a:lnTo>
                    <a:pt x="94015" y="59173"/>
                  </a:lnTo>
                  <a:lnTo>
                    <a:pt x="93592" y="57932"/>
                  </a:lnTo>
                  <a:lnTo>
                    <a:pt x="92958" y="56069"/>
                  </a:lnTo>
                  <a:lnTo>
                    <a:pt x="92958" y="54414"/>
                  </a:lnTo>
                  <a:lnTo>
                    <a:pt x="92958" y="53380"/>
                  </a:lnTo>
                  <a:lnTo>
                    <a:pt x="92958" y="53173"/>
                  </a:lnTo>
                  <a:lnTo>
                    <a:pt x="93170" y="51311"/>
                  </a:lnTo>
                  <a:lnTo>
                    <a:pt x="93381" y="49863"/>
                  </a:lnTo>
                  <a:lnTo>
                    <a:pt x="93803" y="48414"/>
                  </a:lnTo>
                  <a:lnTo>
                    <a:pt x="94437" y="46966"/>
                  </a:lnTo>
                  <a:lnTo>
                    <a:pt x="95282" y="45725"/>
                  </a:lnTo>
                  <a:lnTo>
                    <a:pt x="96339" y="44690"/>
                  </a:lnTo>
                  <a:lnTo>
                    <a:pt x="98240" y="42621"/>
                  </a:lnTo>
                  <a:lnTo>
                    <a:pt x="100353" y="41173"/>
                  </a:lnTo>
                  <a:lnTo>
                    <a:pt x="102043" y="39932"/>
                  </a:lnTo>
                  <a:lnTo>
                    <a:pt x="103944" y="39104"/>
                  </a:lnTo>
                  <a:lnTo>
                    <a:pt x="99930" y="39518"/>
                  </a:lnTo>
                  <a:lnTo>
                    <a:pt x="96761" y="39311"/>
                  </a:lnTo>
                  <a:lnTo>
                    <a:pt x="94015" y="38897"/>
                  </a:lnTo>
                  <a:lnTo>
                    <a:pt x="91902" y="38069"/>
                  </a:lnTo>
                  <a:lnTo>
                    <a:pt x="90423" y="37035"/>
                  </a:lnTo>
                  <a:lnTo>
                    <a:pt x="89367" y="35794"/>
                  </a:lnTo>
                  <a:lnTo>
                    <a:pt x="88733" y="34345"/>
                  </a:lnTo>
                  <a:lnTo>
                    <a:pt x="88310" y="32897"/>
                  </a:lnTo>
                  <a:lnTo>
                    <a:pt x="88310" y="31449"/>
                  </a:lnTo>
                  <a:lnTo>
                    <a:pt x="88310" y="30000"/>
                  </a:lnTo>
                  <a:lnTo>
                    <a:pt x="88733" y="28552"/>
                  </a:lnTo>
                  <a:lnTo>
                    <a:pt x="89156" y="27311"/>
                  </a:lnTo>
                  <a:lnTo>
                    <a:pt x="89789" y="25449"/>
                  </a:lnTo>
                  <a:lnTo>
                    <a:pt x="90212" y="24621"/>
                  </a:lnTo>
                  <a:lnTo>
                    <a:pt x="86620" y="25035"/>
                  </a:lnTo>
                  <a:lnTo>
                    <a:pt x="85141" y="24828"/>
                  </a:lnTo>
                  <a:lnTo>
                    <a:pt x="83874" y="24828"/>
                  </a:lnTo>
                  <a:lnTo>
                    <a:pt x="82606" y="24414"/>
                  </a:lnTo>
                  <a:lnTo>
                    <a:pt x="81550" y="24207"/>
                  </a:lnTo>
                  <a:lnTo>
                    <a:pt x="80705" y="23587"/>
                  </a:lnTo>
                  <a:lnTo>
                    <a:pt x="79860" y="23173"/>
                  </a:lnTo>
                  <a:lnTo>
                    <a:pt x="79015" y="22552"/>
                  </a:lnTo>
                  <a:lnTo>
                    <a:pt x="78592" y="21932"/>
                  </a:lnTo>
                  <a:lnTo>
                    <a:pt x="77536" y="20276"/>
                  </a:lnTo>
                  <a:lnTo>
                    <a:pt x="77113" y="18621"/>
                  </a:lnTo>
                  <a:lnTo>
                    <a:pt x="76902" y="16966"/>
                  </a:lnTo>
                  <a:lnTo>
                    <a:pt x="76902" y="15104"/>
                  </a:lnTo>
                  <a:lnTo>
                    <a:pt x="77113" y="13449"/>
                  </a:lnTo>
                  <a:lnTo>
                    <a:pt x="77747" y="10138"/>
                  </a:lnTo>
                  <a:lnTo>
                    <a:pt x="78381" y="7863"/>
                  </a:lnTo>
                  <a:lnTo>
                    <a:pt x="78803" y="7035"/>
                  </a:lnTo>
                  <a:lnTo>
                    <a:pt x="76480" y="8897"/>
                  </a:lnTo>
                  <a:lnTo>
                    <a:pt x="74156" y="10345"/>
                  </a:lnTo>
                  <a:lnTo>
                    <a:pt x="72043" y="11587"/>
                  </a:lnTo>
                  <a:lnTo>
                    <a:pt x="70141" y="12828"/>
                  </a:lnTo>
                  <a:lnTo>
                    <a:pt x="68240" y="13449"/>
                  </a:lnTo>
                  <a:lnTo>
                    <a:pt x="66550" y="14069"/>
                  </a:lnTo>
                  <a:lnTo>
                    <a:pt x="64860" y="14483"/>
                  </a:lnTo>
                  <a:lnTo>
                    <a:pt x="63381" y="14690"/>
                  </a:lnTo>
                  <a:lnTo>
                    <a:pt x="61902" y="14897"/>
                  </a:lnTo>
                  <a:lnTo>
                    <a:pt x="60634" y="14690"/>
                  </a:lnTo>
                  <a:lnTo>
                    <a:pt x="59578" y="14483"/>
                  </a:lnTo>
                  <a:lnTo>
                    <a:pt x="58310" y="14069"/>
                  </a:lnTo>
                  <a:lnTo>
                    <a:pt x="57465" y="13449"/>
                  </a:lnTo>
                  <a:lnTo>
                    <a:pt x="56409" y="12828"/>
                  </a:lnTo>
                  <a:lnTo>
                    <a:pt x="54930" y="11380"/>
                  </a:lnTo>
                  <a:lnTo>
                    <a:pt x="53451" y="9725"/>
                  </a:lnTo>
                  <a:lnTo>
                    <a:pt x="52606" y="7863"/>
                  </a:lnTo>
                  <a:lnTo>
                    <a:pt x="51761" y="5794"/>
                  </a:lnTo>
                  <a:lnTo>
                    <a:pt x="51127" y="4138"/>
                  </a:lnTo>
                  <a:lnTo>
                    <a:pt x="50494" y="1242"/>
                  </a:lnTo>
                  <a:lnTo>
                    <a:pt x="50494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0550" y="10325"/>
              <a:ext cx="2978900" cy="2979350"/>
            </a:xfrm>
            <a:custGeom>
              <a:avLst/>
              <a:gdLst/>
              <a:ahLst/>
              <a:cxnLst/>
              <a:rect l="0" t="0" r="0" b="0"/>
              <a:pathLst>
                <a:path w="119156" h="119174" extrusionOk="0">
                  <a:moveTo>
                    <a:pt x="57043" y="1"/>
                  </a:moveTo>
                  <a:lnTo>
                    <a:pt x="55775" y="7242"/>
                  </a:lnTo>
                  <a:lnTo>
                    <a:pt x="55775" y="9518"/>
                  </a:lnTo>
                  <a:lnTo>
                    <a:pt x="55353" y="11794"/>
                  </a:lnTo>
                  <a:lnTo>
                    <a:pt x="54930" y="13656"/>
                  </a:lnTo>
                  <a:lnTo>
                    <a:pt x="54296" y="15311"/>
                  </a:lnTo>
                  <a:lnTo>
                    <a:pt x="53663" y="16759"/>
                  </a:lnTo>
                  <a:lnTo>
                    <a:pt x="52817" y="17794"/>
                  </a:lnTo>
                  <a:lnTo>
                    <a:pt x="51972" y="18621"/>
                  </a:lnTo>
                  <a:lnTo>
                    <a:pt x="51127" y="19035"/>
                  </a:lnTo>
                  <a:lnTo>
                    <a:pt x="50282" y="19242"/>
                  </a:lnTo>
                  <a:lnTo>
                    <a:pt x="49437" y="19449"/>
                  </a:lnTo>
                  <a:lnTo>
                    <a:pt x="47536" y="19242"/>
                  </a:lnTo>
                  <a:lnTo>
                    <a:pt x="45634" y="18621"/>
                  </a:lnTo>
                  <a:lnTo>
                    <a:pt x="43733" y="17587"/>
                  </a:lnTo>
                  <a:lnTo>
                    <a:pt x="41832" y="16553"/>
                  </a:lnTo>
                  <a:lnTo>
                    <a:pt x="40353" y="15311"/>
                  </a:lnTo>
                  <a:lnTo>
                    <a:pt x="37817" y="13449"/>
                  </a:lnTo>
                  <a:lnTo>
                    <a:pt x="31268" y="7242"/>
                  </a:lnTo>
                  <a:lnTo>
                    <a:pt x="34015" y="15725"/>
                  </a:lnTo>
                  <a:lnTo>
                    <a:pt x="34860" y="18621"/>
                  </a:lnTo>
                  <a:lnTo>
                    <a:pt x="34860" y="19863"/>
                  </a:lnTo>
                  <a:lnTo>
                    <a:pt x="34860" y="21104"/>
                  </a:lnTo>
                  <a:lnTo>
                    <a:pt x="34860" y="22139"/>
                  </a:lnTo>
                  <a:lnTo>
                    <a:pt x="34437" y="23173"/>
                  </a:lnTo>
                  <a:lnTo>
                    <a:pt x="34015" y="24208"/>
                  </a:lnTo>
                  <a:lnTo>
                    <a:pt x="33592" y="25035"/>
                  </a:lnTo>
                  <a:lnTo>
                    <a:pt x="32747" y="25656"/>
                  </a:lnTo>
                  <a:lnTo>
                    <a:pt x="32113" y="26277"/>
                  </a:lnTo>
                  <a:lnTo>
                    <a:pt x="30212" y="27311"/>
                  </a:lnTo>
                  <a:lnTo>
                    <a:pt x="28099" y="27932"/>
                  </a:lnTo>
                  <a:lnTo>
                    <a:pt x="25986" y="28346"/>
                  </a:lnTo>
                  <a:lnTo>
                    <a:pt x="23663" y="28759"/>
                  </a:lnTo>
                  <a:lnTo>
                    <a:pt x="21761" y="28759"/>
                  </a:lnTo>
                  <a:lnTo>
                    <a:pt x="18592" y="28553"/>
                  </a:lnTo>
                  <a:lnTo>
                    <a:pt x="12677" y="27932"/>
                  </a:lnTo>
                  <a:lnTo>
                    <a:pt x="16479" y="32277"/>
                  </a:lnTo>
                  <a:lnTo>
                    <a:pt x="19015" y="35587"/>
                  </a:lnTo>
                  <a:lnTo>
                    <a:pt x="19860" y="37035"/>
                  </a:lnTo>
                  <a:lnTo>
                    <a:pt x="20705" y="38484"/>
                  </a:lnTo>
                  <a:lnTo>
                    <a:pt x="21339" y="39932"/>
                  </a:lnTo>
                  <a:lnTo>
                    <a:pt x="21761" y="41380"/>
                  </a:lnTo>
                  <a:lnTo>
                    <a:pt x="21972" y="42828"/>
                  </a:lnTo>
                  <a:lnTo>
                    <a:pt x="22184" y="44277"/>
                  </a:lnTo>
                  <a:lnTo>
                    <a:pt x="21972" y="45518"/>
                  </a:lnTo>
                  <a:lnTo>
                    <a:pt x="21761" y="46966"/>
                  </a:lnTo>
                  <a:lnTo>
                    <a:pt x="21339" y="48415"/>
                  </a:lnTo>
                  <a:lnTo>
                    <a:pt x="20493" y="49656"/>
                  </a:lnTo>
                  <a:lnTo>
                    <a:pt x="20071" y="48828"/>
                  </a:lnTo>
                  <a:lnTo>
                    <a:pt x="20282" y="48208"/>
                  </a:lnTo>
                  <a:lnTo>
                    <a:pt x="20705" y="47587"/>
                  </a:lnTo>
                  <a:lnTo>
                    <a:pt x="21339" y="46553"/>
                  </a:lnTo>
                  <a:lnTo>
                    <a:pt x="21761" y="45932"/>
                  </a:lnTo>
                  <a:lnTo>
                    <a:pt x="21972" y="45104"/>
                  </a:lnTo>
                  <a:lnTo>
                    <a:pt x="21972" y="44484"/>
                  </a:lnTo>
                  <a:lnTo>
                    <a:pt x="21972" y="43863"/>
                  </a:lnTo>
                  <a:lnTo>
                    <a:pt x="21972" y="43242"/>
                  </a:lnTo>
                  <a:lnTo>
                    <a:pt x="21550" y="42621"/>
                  </a:lnTo>
                  <a:lnTo>
                    <a:pt x="20916" y="42001"/>
                  </a:lnTo>
                  <a:lnTo>
                    <a:pt x="20071" y="41587"/>
                  </a:lnTo>
                  <a:lnTo>
                    <a:pt x="19015" y="41380"/>
                  </a:lnTo>
                  <a:lnTo>
                    <a:pt x="18381" y="41587"/>
                  </a:lnTo>
                  <a:lnTo>
                    <a:pt x="17747" y="41587"/>
                  </a:lnTo>
                  <a:lnTo>
                    <a:pt x="16691" y="42208"/>
                  </a:lnTo>
                  <a:lnTo>
                    <a:pt x="16479" y="41587"/>
                  </a:lnTo>
                  <a:lnTo>
                    <a:pt x="15846" y="40346"/>
                  </a:lnTo>
                  <a:lnTo>
                    <a:pt x="15212" y="39104"/>
                  </a:lnTo>
                  <a:lnTo>
                    <a:pt x="14367" y="38484"/>
                  </a:lnTo>
                  <a:lnTo>
                    <a:pt x="13310" y="38070"/>
                  </a:lnTo>
                  <a:lnTo>
                    <a:pt x="12465" y="37863"/>
                  </a:lnTo>
                  <a:lnTo>
                    <a:pt x="11832" y="38070"/>
                  </a:lnTo>
                  <a:lnTo>
                    <a:pt x="10986" y="38277"/>
                  </a:lnTo>
                  <a:lnTo>
                    <a:pt x="10353" y="38897"/>
                  </a:lnTo>
                  <a:lnTo>
                    <a:pt x="10141" y="39104"/>
                  </a:lnTo>
                  <a:lnTo>
                    <a:pt x="9085" y="38897"/>
                  </a:lnTo>
                  <a:lnTo>
                    <a:pt x="7817" y="39104"/>
                  </a:lnTo>
                  <a:lnTo>
                    <a:pt x="7184" y="39311"/>
                  </a:lnTo>
                  <a:lnTo>
                    <a:pt x="6761" y="39932"/>
                  </a:lnTo>
                  <a:lnTo>
                    <a:pt x="6339" y="40346"/>
                  </a:lnTo>
                  <a:lnTo>
                    <a:pt x="5916" y="40966"/>
                  </a:lnTo>
                  <a:lnTo>
                    <a:pt x="5705" y="42208"/>
                  </a:lnTo>
                  <a:lnTo>
                    <a:pt x="5916" y="43035"/>
                  </a:lnTo>
                  <a:lnTo>
                    <a:pt x="6339" y="44277"/>
                  </a:lnTo>
                  <a:lnTo>
                    <a:pt x="5916" y="44690"/>
                  </a:lnTo>
                  <a:lnTo>
                    <a:pt x="5493" y="44897"/>
                  </a:lnTo>
                  <a:lnTo>
                    <a:pt x="5493" y="45104"/>
                  </a:lnTo>
                  <a:lnTo>
                    <a:pt x="5071" y="45932"/>
                  </a:lnTo>
                  <a:lnTo>
                    <a:pt x="4860" y="47173"/>
                  </a:lnTo>
                  <a:lnTo>
                    <a:pt x="4860" y="48001"/>
                  </a:lnTo>
                  <a:lnTo>
                    <a:pt x="5282" y="48621"/>
                  </a:lnTo>
                  <a:lnTo>
                    <a:pt x="5705" y="49242"/>
                  </a:lnTo>
                  <a:lnTo>
                    <a:pt x="6339" y="49863"/>
                  </a:lnTo>
                  <a:lnTo>
                    <a:pt x="7395" y="50484"/>
                  </a:lnTo>
                  <a:lnTo>
                    <a:pt x="8029" y="50690"/>
                  </a:lnTo>
                  <a:lnTo>
                    <a:pt x="9296" y="51311"/>
                  </a:lnTo>
                  <a:lnTo>
                    <a:pt x="10775" y="51725"/>
                  </a:lnTo>
                  <a:lnTo>
                    <a:pt x="12465" y="52139"/>
                  </a:lnTo>
                  <a:lnTo>
                    <a:pt x="14367" y="52346"/>
                  </a:lnTo>
                  <a:lnTo>
                    <a:pt x="16057" y="54621"/>
                  </a:lnTo>
                  <a:lnTo>
                    <a:pt x="13310" y="56484"/>
                  </a:lnTo>
                  <a:lnTo>
                    <a:pt x="10986" y="57932"/>
                  </a:lnTo>
                  <a:lnTo>
                    <a:pt x="8451" y="58966"/>
                  </a:lnTo>
                  <a:lnTo>
                    <a:pt x="1" y="62070"/>
                  </a:lnTo>
                  <a:lnTo>
                    <a:pt x="8874" y="63311"/>
                  </a:lnTo>
                  <a:lnTo>
                    <a:pt x="11198" y="63725"/>
                  </a:lnTo>
                  <a:lnTo>
                    <a:pt x="13310" y="64139"/>
                  </a:lnTo>
                  <a:lnTo>
                    <a:pt x="15001" y="64759"/>
                  </a:lnTo>
                  <a:lnTo>
                    <a:pt x="16479" y="65380"/>
                  </a:lnTo>
                  <a:lnTo>
                    <a:pt x="17747" y="66208"/>
                  </a:lnTo>
                  <a:lnTo>
                    <a:pt x="18803" y="66828"/>
                  </a:lnTo>
                  <a:lnTo>
                    <a:pt x="19437" y="67656"/>
                  </a:lnTo>
                  <a:lnTo>
                    <a:pt x="19860" y="68690"/>
                  </a:lnTo>
                  <a:lnTo>
                    <a:pt x="20071" y="69725"/>
                  </a:lnTo>
                  <a:lnTo>
                    <a:pt x="19860" y="71173"/>
                  </a:lnTo>
                  <a:lnTo>
                    <a:pt x="19226" y="72621"/>
                  </a:lnTo>
                  <a:lnTo>
                    <a:pt x="18381" y="74070"/>
                  </a:lnTo>
                  <a:lnTo>
                    <a:pt x="17324" y="75518"/>
                  </a:lnTo>
                  <a:lnTo>
                    <a:pt x="15212" y="78208"/>
                  </a:lnTo>
                  <a:lnTo>
                    <a:pt x="13522" y="79863"/>
                  </a:lnTo>
                  <a:lnTo>
                    <a:pt x="7184" y="85242"/>
                  </a:lnTo>
                  <a:lnTo>
                    <a:pt x="7184" y="85242"/>
                  </a:lnTo>
                  <a:lnTo>
                    <a:pt x="15423" y="83794"/>
                  </a:lnTo>
                  <a:lnTo>
                    <a:pt x="18803" y="83587"/>
                  </a:lnTo>
                  <a:lnTo>
                    <a:pt x="21550" y="83587"/>
                  </a:lnTo>
                  <a:lnTo>
                    <a:pt x="22606" y="84001"/>
                  </a:lnTo>
                  <a:lnTo>
                    <a:pt x="23663" y="84415"/>
                  </a:lnTo>
                  <a:lnTo>
                    <a:pt x="24508" y="85035"/>
                  </a:lnTo>
                  <a:lnTo>
                    <a:pt x="25141" y="85656"/>
                  </a:lnTo>
                  <a:lnTo>
                    <a:pt x="25564" y="86484"/>
                  </a:lnTo>
                  <a:lnTo>
                    <a:pt x="25986" y="87311"/>
                  </a:lnTo>
                  <a:lnTo>
                    <a:pt x="26409" y="89380"/>
                  </a:lnTo>
                  <a:lnTo>
                    <a:pt x="26409" y="91656"/>
                  </a:lnTo>
                  <a:lnTo>
                    <a:pt x="26198" y="93932"/>
                  </a:lnTo>
                  <a:lnTo>
                    <a:pt x="25564" y="96208"/>
                  </a:lnTo>
                  <a:lnTo>
                    <a:pt x="24930" y="98277"/>
                  </a:lnTo>
                  <a:lnTo>
                    <a:pt x="23663" y="101587"/>
                  </a:lnTo>
                  <a:lnTo>
                    <a:pt x="22395" y="107173"/>
                  </a:lnTo>
                  <a:lnTo>
                    <a:pt x="22395" y="107173"/>
                  </a:lnTo>
                  <a:lnTo>
                    <a:pt x="27677" y="103863"/>
                  </a:lnTo>
                  <a:lnTo>
                    <a:pt x="29578" y="101794"/>
                  </a:lnTo>
                  <a:lnTo>
                    <a:pt x="31268" y="99932"/>
                  </a:lnTo>
                  <a:lnTo>
                    <a:pt x="32958" y="98484"/>
                  </a:lnTo>
                  <a:lnTo>
                    <a:pt x="34437" y="97242"/>
                  </a:lnTo>
                  <a:lnTo>
                    <a:pt x="35916" y="96415"/>
                  </a:lnTo>
                  <a:lnTo>
                    <a:pt x="37395" y="95794"/>
                  </a:lnTo>
                  <a:lnTo>
                    <a:pt x="38663" y="95587"/>
                  </a:lnTo>
                  <a:lnTo>
                    <a:pt x="39930" y="95794"/>
                  </a:lnTo>
                  <a:lnTo>
                    <a:pt x="40775" y="96001"/>
                  </a:lnTo>
                  <a:lnTo>
                    <a:pt x="41620" y="96621"/>
                  </a:lnTo>
                  <a:lnTo>
                    <a:pt x="42254" y="97242"/>
                  </a:lnTo>
                  <a:lnTo>
                    <a:pt x="43099" y="97863"/>
                  </a:lnTo>
                  <a:lnTo>
                    <a:pt x="44367" y="99725"/>
                  </a:lnTo>
                  <a:lnTo>
                    <a:pt x="45423" y="101587"/>
                  </a:lnTo>
                  <a:lnTo>
                    <a:pt x="46268" y="103863"/>
                  </a:lnTo>
                  <a:lnTo>
                    <a:pt x="46902" y="105725"/>
                  </a:lnTo>
                  <a:lnTo>
                    <a:pt x="47747" y="109035"/>
                  </a:lnTo>
                  <a:lnTo>
                    <a:pt x="49648" y="115656"/>
                  </a:lnTo>
                  <a:lnTo>
                    <a:pt x="52184" y="109035"/>
                  </a:lnTo>
                  <a:lnTo>
                    <a:pt x="53029" y="105932"/>
                  </a:lnTo>
                  <a:lnTo>
                    <a:pt x="54085" y="103449"/>
                  </a:lnTo>
                  <a:lnTo>
                    <a:pt x="54719" y="101587"/>
                  </a:lnTo>
                  <a:lnTo>
                    <a:pt x="55564" y="100346"/>
                  </a:lnTo>
                  <a:lnTo>
                    <a:pt x="56198" y="99518"/>
                  </a:lnTo>
                  <a:lnTo>
                    <a:pt x="56620" y="99104"/>
                  </a:lnTo>
                  <a:lnTo>
                    <a:pt x="57254" y="98897"/>
                  </a:lnTo>
                  <a:lnTo>
                    <a:pt x="57677" y="98897"/>
                  </a:lnTo>
                  <a:lnTo>
                    <a:pt x="58099" y="99104"/>
                  </a:lnTo>
                  <a:lnTo>
                    <a:pt x="59367" y="99932"/>
                  </a:lnTo>
                  <a:lnTo>
                    <a:pt x="60423" y="101173"/>
                  </a:lnTo>
                  <a:lnTo>
                    <a:pt x="61691" y="102828"/>
                  </a:lnTo>
                  <a:lnTo>
                    <a:pt x="62958" y="104897"/>
                  </a:lnTo>
                  <a:lnTo>
                    <a:pt x="64226" y="107173"/>
                  </a:lnTo>
                  <a:lnTo>
                    <a:pt x="65282" y="109449"/>
                  </a:lnTo>
                  <a:lnTo>
                    <a:pt x="66339" y="111725"/>
                  </a:lnTo>
                  <a:lnTo>
                    <a:pt x="69930" y="119173"/>
                  </a:lnTo>
                  <a:lnTo>
                    <a:pt x="70775" y="110897"/>
                  </a:lnTo>
                  <a:lnTo>
                    <a:pt x="70775" y="107173"/>
                  </a:lnTo>
                  <a:lnTo>
                    <a:pt x="70775" y="104277"/>
                  </a:lnTo>
                  <a:lnTo>
                    <a:pt x="70986" y="102001"/>
                  </a:lnTo>
                  <a:lnTo>
                    <a:pt x="71409" y="100553"/>
                  </a:lnTo>
                  <a:lnTo>
                    <a:pt x="71832" y="99311"/>
                  </a:lnTo>
                  <a:lnTo>
                    <a:pt x="72465" y="98690"/>
                  </a:lnTo>
                  <a:lnTo>
                    <a:pt x="72677" y="98277"/>
                  </a:lnTo>
                  <a:lnTo>
                    <a:pt x="73099" y="98277"/>
                  </a:lnTo>
                  <a:lnTo>
                    <a:pt x="73944" y="98070"/>
                  </a:lnTo>
                  <a:lnTo>
                    <a:pt x="75212" y="98484"/>
                  </a:lnTo>
                  <a:lnTo>
                    <a:pt x="76479" y="99104"/>
                  </a:lnTo>
                  <a:lnTo>
                    <a:pt x="78170" y="100139"/>
                  </a:lnTo>
                  <a:lnTo>
                    <a:pt x="79860" y="101380"/>
                  </a:lnTo>
                  <a:lnTo>
                    <a:pt x="81761" y="103035"/>
                  </a:lnTo>
                  <a:lnTo>
                    <a:pt x="83451" y="104897"/>
                  </a:lnTo>
                  <a:lnTo>
                    <a:pt x="85353" y="106966"/>
                  </a:lnTo>
                  <a:lnTo>
                    <a:pt x="85564" y="107173"/>
                  </a:lnTo>
                  <a:lnTo>
                    <a:pt x="85775" y="107380"/>
                  </a:lnTo>
                  <a:lnTo>
                    <a:pt x="93170" y="111725"/>
                  </a:lnTo>
                  <a:lnTo>
                    <a:pt x="93170" y="111725"/>
                  </a:lnTo>
                  <a:lnTo>
                    <a:pt x="89155" y="104484"/>
                  </a:lnTo>
                  <a:lnTo>
                    <a:pt x="88944" y="104070"/>
                  </a:lnTo>
                  <a:lnTo>
                    <a:pt x="88099" y="102828"/>
                  </a:lnTo>
                  <a:lnTo>
                    <a:pt x="87465" y="101587"/>
                  </a:lnTo>
                  <a:lnTo>
                    <a:pt x="87043" y="100346"/>
                  </a:lnTo>
                  <a:lnTo>
                    <a:pt x="86620" y="98690"/>
                  </a:lnTo>
                  <a:lnTo>
                    <a:pt x="86198" y="97035"/>
                  </a:lnTo>
                  <a:lnTo>
                    <a:pt x="86198" y="94966"/>
                  </a:lnTo>
                  <a:lnTo>
                    <a:pt x="86409" y="92690"/>
                  </a:lnTo>
                  <a:lnTo>
                    <a:pt x="86620" y="92070"/>
                  </a:lnTo>
                  <a:lnTo>
                    <a:pt x="86832" y="91656"/>
                  </a:lnTo>
                  <a:lnTo>
                    <a:pt x="87465" y="91035"/>
                  </a:lnTo>
                  <a:lnTo>
                    <a:pt x="88522" y="90828"/>
                  </a:lnTo>
                  <a:lnTo>
                    <a:pt x="90001" y="90621"/>
                  </a:lnTo>
                  <a:lnTo>
                    <a:pt x="91479" y="90828"/>
                  </a:lnTo>
                  <a:lnTo>
                    <a:pt x="93170" y="91242"/>
                  </a:lnTo>
                  <a:lnTo>
                    <a:pt x="96761" y="92484"/>
                  </a:lnTo>
                  <a:lnTo>
                    <a:pt x="99719" y="93725"/>
                  </a:lnTo>
                  <a:lnTo>
                    <a:pt x="106057" y="96208"/>
                  </a:lnTo>
                  <a:lnTo>
                    <a:pt x="102677" y="90208"/>
                  </a:lnTo>
                  <a:lnTo>
                    <a:pt x="99719" y="86484"/>
                  </a:lnTo>
                  <a:lnTo>
                    <a:pt x="98663" y="84828"/>
                  </a:lnTo>
                  <a:lnTo>
                    <a:pt x="97817" y="83173"/>
                  </a:lnTo>
                  <a:lnTo>
                    <a:pt x="98029" y="83173"/>
                  </a:lnTo>
                  <a:lnTo>
                    <a:pt x="99296" y="84001"/>
                  </a:lnTo>
                  <a:lnTo>
                    <a:pt x="100564" y="84828"/>
                  </a:lnTo>
                  <a:lnTo>
                    <a:pt x="102888" y="85656"/>
                  </a:lnTo>
                  <a:lnTo>
                    <a:pt x="103310" y="85863"/>
                  </a:lnTo>
                  <a:lnTo>
                    <a:pt x="104367" y="86070"/>
                  </a:lnTo>
                  <a:lnTo>
                    <a:pt x="105212" y="86070"/>
                  </a:lnTo>
                  <a:lnTo>
                    <a:pt x="105846" y="85863"/>
                  </a:lnTo>
                  <a:lnTo>
                    <a:pt x="106479" y="85656"/>
                  </a:lnTo>
                  <a:lnTo>
                    <a:pt x="107113" y="85035"/>
                  </a:lnTo>
                  <a:lnTo>
                    <a:pt x="107536" y="84621"/>
                  </a:lnTo>
                  <a:lnTo>
                    <a:pt x="107958" y="83794"/>
                  </a:lnTo>
                  <a:lnTo>
                    <a:pt x="108170" y="83173"/>
                  </a:lnTo>
                  <a:lnTo>
                    <a:pt x="108170" y="82966"/>
                  </a:lnTo>
                  <a:lnTo>
                    <a:pt x="108170" y="82759"/>
                  </a:lnTo>
                  <a:lnTo>
                    <a:pt x="107958" y="82346"/>
                  </a:lnTo>
                  <a:lnTo>
                    <a:pt x="108803" y="81932"/>
                  </a:lnTo>
                  <a:lnTo>
                    <a:pt x="109437" y="81518"/>
                  </a:lnTo>
                  <a:lnTo>
                    <a:pt x="110071" y="80484"/>
                  </a:lnTo>
                  <a:lnTo>
                    <a:pt x="110282" y="79863"/>
                  </a:lnTo>
                  <a:lnTo>
                    <a:pt x="110282" y="79242"/>
                  </a:lnTo>
                  <a:lnTo>
                    <a:pt x="110282" y="78621"/>
                  </a:lnTo>
                  <a:lnTo>
                    <a:pt x="110071" y="78001"/>
                  </a:lnTo>
                  <a:lnTo>
                    <a:pt x="109437" y="77173"/>
                  </a:lnTo>
                  <a:lnTo>
                    <a:pt x="108592" y="76759"/>
                  </a:lnTo>
                  <a:lnTo>
                    <a:pt x="108381" y="75725"/>
                  </a:lnTo>
                  <a:lnTo>
                    <a:pt x="110705" y="75932"/>
                  </a:lnTo>
                  <a:lnTo>
                    <a:pt x="119155" y="75932"/>
                  </a:lnTo>
                  <a:lnTo>
                    <a:pt x="111972" y="71587"/>
                  </a:lnTo>
                  <a:lnTo>
                    <a:pt x="110071" y="70759"/>
                  </a:lnTo>
                  <a:lnTo>
                    <a:pt x="108381" y="69725"/>
                  </a:lnTo>
                  <a:lnTo>
                    <a:pt x="107113" y="68897"/>
                  </a:lnTo>
                  <a:lnTo>
                    <a:pt x="105846" y="67863"/>
                  </a:lnTo>
                  <a:lnTo>
                    <a:pt x="104789" y="67035"/>
                  </a:lnTo>
                  <a:lnTo>
                    <a:pt x="104155" y="66001"/>
                  </a:lnTo>
                  <a:lnTo>
                    <a:pt x="103099" y="64346"/>
                  </a:lnTo>
                  <a:lnTo>
                    <a:pt x="102465" y="62690"/>
                  </a:lnTo>
                  <a:lnTo>
                    <a:pt x="102465" y="61449"/>
                  </a:lnTo>
                  <a:lnTo>
                    <a:pt x="102465" y="60208"/>
                  </a:lnTo>
                  <a:lnTo>
                    <a:pt x="102465" y="60001"/>
                  </a:lnTo>
                  <a:lnTo>
                    <a:pt x="102465" y="59587"/>
                  </a:lnTo>
                  <a:lnTo>
                    <a:pt x="102465" y="58139"/>
                  </a:lnTo>
                  <a:lnTo>
                    <a:pt x="102888" y="56897"/>
                  </a:lnTo>
                  <a:lnTo>
                    <a:pt x="103310" y="55656"/>
                  </a:lnTo>
                  <a:lnTo>
                    <a:pt x="103733" y="54621"/>
                  </a:lnTo>
                  <a:lnTo>
                    <a:pt x="104578" y="53587"/>
                  </a:lnTo>
                  <a:lnTo>
                    <a:pt x="105423" y="52553"/>
                  </a:lnTo>
                  <a:lnTo>
                    <a:pt x="107113" y="50897"/>
                  </a:lnTo>
                  <a:lnTo>
                    <a:pt x="108803" y="49656"/>
                  </a:lnTo>
                  <a:lnTo>
                    <a:pt x="110493" y="48621"/>
                  </a:lnTo>
                  <a:lnTo>
                    <a:pt x="111972" y="47794"/>
                  </a:lnTo>
                  <a:lnTo>
                    <a:pt x="118099" y="43656"/>
                  </a:lnTo>
                  <a:lnTo>
                    <a:pt x="110916" y="43449"/>
                  </a:lnTo>
                  <a:lnTo>
                    <a:pt x="108592" y="43656"/>
                  </a:lnTo>
                  <a:lnTo>
                    <a:pt x="106479" y="43863"/>
                  </a:lnTo>
                  <a:lnTo>
                    <a:pt x="104578" y="43656"/>
                  </a:lnTo>
                  <a:lnTo>
                    <a:pt x="102888" y="43449"/>
                  </a:lnTo>
                  <a:lnTo>
                    <a:pt x="101409" y="43242"/>
                  </a:lnTo>
                  <a:lnTo>
                    <a:pt x="100141" y="42621"/>
                  </a:lnTo>
                  <a:lnTo>
                    <a:pt x="99296" y="42001"/>
                  </a:lnTo>
                  <a:lnTo>
                    <a:pt x="98663" y="41173"/>
                  </a:lnTo>
                  <a:lnTo>
                    <a:pt x="98029" y="40139"/>
                  </a:lnTo>
                  <a:lnTo>
                    <a:pt x="97817" y="38897"/>
                  </a:lnTo>
                  <a:lnTo>
                    <a:pt x="97817" y="37656"/>
                  </a:lnTo>
                  <a:lnTo>
                    <a:pt x="98029" y="36415"/>
                  </a:lnTo>
                  <a:lnTo>
                    <a:pt x="98663" y="34139"/>
                  </a:lnTo>
                  <a:lnTo>
                    <a:pt x="99508" y="32484"/>
                  </a:lnTo>
                  <a:lnTo>
                    <a:pt x="101620" y="28553"/>
                  </a:lnTo>
                  <a:lnTo>
                    <a:pt x="101620" y="28553"/>
                  </a:lnTo>
                  <a:lnTo>
                    <a:pt x="96972" y="29173"/>
                  </a:lnTo>
                  <a:lnTo>
                    <a:pt x="93803" y="29380"/>
                  </a:lnTo>
                  <a:lnTo>
                    <a:pt x="92324" y="29173"/>
                  </a:lnTo>
                  <a:lnTo>
                    <a:pt x="91057" y="29173"/>
                  </a:lnTo>
                  <a:lnTo>
                    <a:pt x="90001" y="28759"/>
                  </a:lnTo>
                  <a:lnTo>
                    <a:pt x="88944" y="28346"/>
                  </a:lnTo>
                  <a:lnTo>
                    <a:pt x="88310" y="27725"/>
                  </a:lnTo>
                  <a:lnTo>
                    <a:pt x="87677" y="27104"/>
                  </a:lnTo>
                  <a:lnTo>
                    <a:pt x="87043" y="26484"/>
                  </a:lnTo>
                  <a:lnTo>
                    <a:pt x="86832" y="25656"/>
                  </a:lnTo>
                  <a:lnTo>
                    <a:pt x="86409" y="24001"/>
                  </a:lnTo>
                  <a:lnTo>
                    <a:pt x="86409" y="22346"/>
                  </a:lnTo>
                  <a:lnTo>
                    <a:pt x="86409" y="20484"/>
                  </a:lnTo>
                  <a:lnTo>
                    <a:pt x="86832" y="18621"/>
                  </a:lnTo>
                  <a:lnTo>
                    <a:pt x="87254" y="16966"/>
                  </a:lnTo>
                  <a:lnTo>
                    <a:pt x="88099" y="14484"/>
                  </a:lnTo>
                  <a:lnTo>
                    <a:pt x="90634" y="6621"/>
                  </a:lnTo>
                  <a:lnTo>
                    <a:pt x="84508" y="11794"/>
                  </a:lnTo>
                  <a:lnTo>
                    <a:pt x="81761" y="14070"/>
                  </a:lnTo>
                  <a:lnTo>
                    <a:pt x="79015" y="15725"/>
                  </a:lnTo>
                  <a:lnTo>
                    <a:pt x="76691" y="17173"/>
                  </a:lnTo>
                  <a:lnTo>
                    <a:pt x="74367" y="18208"/>
                  </a:lnTo>
                  <a:lnTo>
                    <a:pt x="72043" y="18828"/>
                  </a:lnTo>
                  <a:lnTo>
                    <a:pt x="70141" y="19035"/>
                  </a:lnTo>
                  <a:lnTo>
                    <a:pt x="68240" y="19035"/>
                  </a:lnTo>
                  <a:lnTo>
                    <a:pt x="66550" y="18621"/>
                  </a:lnTo>
                  <a:lnTo>
                    <a:pt x="65493" y="18001"/>
                  </a:lnTo>
                  <a:lnTo>
                    <a:pt x="64648" y="17173"/>
                  </a:lnTo>
                  <a:lnTo>
                    <a:pt x="63592" y="15932"/>
                  </a:lnTo>
                  <a:lnTo>
                    <a:pt x="62747" y="14690"/>
                  </a:lnTo>
                  <a:lnTo>
                    <a:pt x="61057" y="11794"/>
                  </a:lnTo>
                  <a:lnTo>
                    <a:pt x="59578" y="8484"/>
                  </a:lnTo>
                  <a:lnTo>
                    <a:pt x="58522" y="5380"/>
                  </a:lnTo>
                  <a:lnTo>
                    <a:pt x="57677" y="2690"/>
                  </a:lnTo>
                  <a:lnTo>
                    <a:pt x="57043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242950" y="175850"/>
              <a:ext cx="2545800" cy="2606925"/>
            </a:xfrm>
            <a:custGeom>
              <a:avLst/>
              <a:gdLst/>
              <a:ahLst/>
              <a:cxnLst/>
              <a:rect l="0" t="0" r="0" b="0"/>
              <a:pathLst>
                <a:path w="101832" h="104277" extrusionOk="0">
                  <a:moveTo>
                    <a:pt x="77092" y="97821"/>
                  </a:moveTo>
                  <a:lnTo>
                    <a:pt x="77324" y="98276"/>
                  </a:lnTo>
                  <a:lnTo>
                    <a:pt x="78169" y="99104"/>
                  </a:lnTo>
                  <a:lnTo>
                    <a:pt x="77324" y="98069"/>
                  </a:lnTo>
                  <a:lnTo>
                    <a:pt x="77092" y="97821"/>
                  </a:lnTo>
                  <a:close/>
                  <a:moveTo>
                    <a:pt x="48381" y="0"/>
                  </a:moveTo>
                  <a:lnTo>
                    <a:pt x="48169" y="2483"/>
                  </a:lnTo>
                  <a:lnTo>
                    <a:pt x="47958" y="4759"/>
                  </a:lnTo>
                  <a:lnTo>
                    <a:pt x="47747" y="6621"/>
                  </a:lnTo>
                  <a:lnTo>
                    <a:pt x="47324" y="8483"/>
                  </a:lnTo>
                  <a:lnTo>
                    <a:pt x="46690" y="9932"/>
                  </a:lnTo>
                  <a:lnTo>
                    <a:pt x="46057" y="11173"/>
                  </a:lnTo>
                  <a:lnTo>
                    <a:pt x="45423" y="12207"/>
                  </a:lnTo>
                  <a:lnTo>
                    <a:pt x="44789" y="13035"/>
                  </a:lnTo>
                  <a:lnTo>
                    <a:pt x="43944" y="13863"/>
                  </a:lnTo>
                  <a:lnTo>
                    <a:pt x="43099" y="14276"/>
                  </a:lnTo>
                  <a:lnTo>
                    <a:pt x="42254" y="14690"/>
                  </a:lnTo>
                  <a:lnTo>
                    <a:pt x="41409" y="14897"/>
                  </a:lnTo>
                  <a:lnTo>
                    <a:pt x="39507" y="15104"/>
                  </a:lnTo>
                  <a:lnTo>
                    <a:pt x="37395" y="14690"/>
                  </a:lnTo>
                  <a:lnTo>
                    <a:pt x="35493" y="14069"/>
                  </a:lnTo>
                  <a:lnTo>
                    <a:pt x="33592" y="13035"/>
                  </a:lnTo>
                  <a:lnTo>
                    <a:pt x="31902" y="12000"/>
                  </a:lnTo>
                  <a:lnTo>
                    <a:pt x="30212" y="10966"/>
                  </a:lnTo>
                  <a:lnTo>
                    <a:pt x="27888" y="9104"/>
                  </a:lnTo>
                  <a:lnTo>
                    <a:pt x="27043" y="8483"/>
                  </a:lnTo>
                  <a:lnTo>
                    <a:pt x="27465" y="10138"/>
                  </a:lnTo>
                  <a:lnTo>
                    <a:pt x="27888" y="11587"/>
                  </a:lnTo>
                  <a:lnTo>
                    <a:pt x="27888" y="13035"/>
                  </a:lnTo>
                  <a:lnTo>
                    <a:pt x="27888" y="14483"/>
                  </a:lnTo>
                  <a:lnTo>
                    <a:pt x="27888" y="15725"/>
                  </a:lnTo>
                  <a:lnTo>
                    <a:pt x="27676" y="16759"/>
                  </a:lnTo>
                  <a:lnTo>
                    <a:pt x="27254" y="17794"/>
                  </a:lnTo>
                  <a:lnTo>
                    <a:pt x="26831" y="18828"/>
                  </a:lnTo>
                  <a:lnTo>
                    <a:pt x="25564" y="20276"/>
                  </a:lnTo>
                  <a:lnTo>
                    <a:pt x="24085" y="21518"/>
                  </a:lnTo>
                  <a:lnTo>
                    <a:pt x="22183" y="22552"/>
                  </a:lnTo>
                  <a:lnTo>
                    <a:pt x="20282" y="23380"/>
                  </a:lnTo>
                  <a:lnTo>
                    <a:pt x="18381" y="23794"/>
                  </a:lnTo>
                  <a:lnTo>
                    <a:pt x="16268" y="24207"/>
                  </a:lnTo>
                  <a:lnTo>
                    <a:pt x="12676" y="24414"/>
                  </a:lnTo>
                  <a:lnTo>
                    <a:pt x="9930" y="24414"/>
                  </a:lnTo>
                  <a:lnTo>
                    <a:pt x="9085" y="24207"/>
                  </a:lnTo>
                  <a:lnTo>
                    <a:pt x="10564" y="26069"/>
                  </a:lnTo>
                  <a:lnTo>
                    <a:pt x="11831" y="27932"/>
                  </a:lnTo>
                  <a:lnTo>
                    <a:pt x="12888" y="29794"/>
                  </a:lnTo>
                  <a:lnTo>
                    <a:pt x="13733" y="31449"/>
                  </a:lnTo>
                  <a:lnTo>
                    <a:pt x="14367" y="33104"/>
                  </a:lnTo>
                  <a:lnTo>
                    <a:pt x="14789" y="34552"/>
                  </a:lnTo>
                  <a:lnTo>
                    <a:pt x="15000" y="36207"/>
                  </a:lnTo>
                  <a:lnTo>
                    <a:pt x="15212" y="37656"/>
                  </a:lnTo>
                  <a:lnTo>
                    <a:pt x="15000" y="39104"/>
                  </a:lnTo>
                  <a:lnTo>
                    <a:pt x="14789" y="40345"/>
                  </a:lnTo>
                  <a:lnTo>
                    <a:pt x="14578" y="41587"/>
                  </a:lnTo>
                  <a:lnTo>
                    <a:pt x="13944" y="42828"/>
                  </a:lnTo>
                  <a:lnTo>
                    <a:pt x="12888" y="45104"/>
                  </a:lnTo>
                  <a:lnTo>
                    <a:pt x="11197" y="46966"/>
                  </a:lnTo>
                  <a:lnTo>
                    <a:pt x="9507" y="48828"/>
                  </a:lnTo>
                  <a:lnTo>
                    <a:pt x="7606" y="50276"/>
                  </a:lnTo>
                  <a:lnTo>
                    <a:pt x="5705" y="51518"/>
                  </a:lnTo>
                  <a:lnTo>
                    <a:pt x="4014" y="52552"/>
                  </a:lnTo>
                  <a:lnTo>
                    <a:pt x="1057" y="54000"/>
                  </a:lnTo>
                  <a:lnTo>
                    <a:pt x="0" y="54414"/>
                  </a:lnTo>
                  <a:lnTo>
                    <a:pt x="4226" y="55449"/>
                  </a:lnTo>
                  <a:lnTo>
                    <a:pt x="6127" y="55863"/>
                  </a:lnTo>
                  <a:lnTo>
                    <a:pt x="7606" y="56483"/>
                  </a:lnTo>
                  <a:lnTo>
                    <a:pt x="8874" y="57104"/>
                  </a:lnTo>
                  <a:lnTo>
                    <a:pt x="9930" y="57725"/>
                  </a:lnTo>
                  <a:lnTo>
                    <a:pt x="10986" y="58552"/>
                  </a:lnTo>
                  <a:lnTo>
                    <a:pt x="11620" y="59173"/>
                  </a:lnTo>
                  <a:lnTo>
                    <a:pt x="12254" y="60000"/>
                  </a:lnTo>
                  <a:lnTo>
                    <a:pt x="12676" y="60828"/>
                  </a:lnTo>
                  <a:lnTo>
                    <a:pt x="12888" y="61656"/>
                  </a:lnTo>
                  <a:lnTo>
                    <a:pt x="13099" y="62690"/>
                  </a:lnTo>
                  <a:lnTo>
                    <a:pt x="12888" y="64345"/>
                  </a:lnTo>
                  <a:lnTo>
                    <a:pt x="12465" y="66207"/>
                  </a:lnTo>
                  <a:lnTo>
                    <a:pt x="11620" y="67863"/>
                  </a:lnTo>
                  <a:lnTo>
                    <a:pt x="10564" y="69518"/>
                  </a:lnTo>
                  <a:lnTo>
                    <a:pt x="9507" y="70966"/>
                  </a:lnTo>
                  <a:lnTo>
                    <a:pt x="8451" y="72207"/>
                  </a:lnTo>
                  <a:lnTo>
                    <a:pt x="6550" y="74276"/>
                  </a:lnTo>
                  <a:lnTo>
                    <a:pt x="5705" y="74897"/>
                  </a:lnTo>
                  <a:lnTo>
                    <a:pt x="7606" y="74690"/>
                  </a:lnTo>
                  <a:lnTo>
                    <a:pt x="10986" y="74690"/>
                  </a:lnTo>
                  <a:lnTo>
                    <a:pt x="12465" y="74897"/>
                  </a:lnTo>
                  <a:lnTo>
                    <a:pt x="13733" y="75104"/>
                  </a:lnTo>
                  <a:lnTo>
                    <a:pt x="15000" y="75518"/>
                  </a:lnTo>
                  <a:lnTo>
                    <a:pt x="15845" y="76138"/>
                  </a:lnTo>
                  <a:lnTo>
                    <a:pt x="16690" y="76759"/>
                  </a:lnTo>
                  <a:lnTo>
                    <a:pt x="17536" y="77380"/>
                  </a:lnTo>
                  <a:lnTo>
                    <a:pt x="17958" y="78207"/>
                  </a:lnTo>
                  <a:lnTo>
                    <a:pt x="18803" y="80069"/>
                  </a:lnTo>
                  <a:lnTo>
                    <a:pt x="19437" y="81932"/>
                  </a:lnTo>
                  <a:lnTo>
                    <a:pt x="19437" y="84000"/>
                  </a:lnTo>
                  <a:lnTo>
                    <a:pt x="19226" y="86276"/>
                  </a:lnTo>
                  <a:lnTo>
                    <a:pt x="19014" y="88345"/>
                  </a:lnTo>
                  <a:lnTo>
                    <a:pt x="17958" y="92069"/>
                  </a:lnTo>
                  <a:lnTo>
                    <a:pt x="17113" y="94966"/>
                  </a:lnTo>
                  <a:lnTo>
                    <a:pt x="16479" y="96000"/>
                  </a:lnTo>
                  <a:lnTo>
                    <a:pt x="18381" y="93932"/>
                  </a:lnTo>
                  <a:lnTo>
                    <a:pt x="19859" y="92069"/>
                  </a:lnTo>
                  <a:lnTo>
                    <a:pt x="21550" y="90621"/>
                  </a:lnTo>
                  <a:lnTo>
                    <a:pt x="23028" y="89380"/>
                  </a:lnTo>
                  <a:lnTo>
                    <a:pt x="24507" y="88345"/>
                  </a:lnTo>
                  <a:lnTo>
                    <a:pt x="25775" y="87725"/>
                  </a:lnTo>
                  <a:lnTo>
                    <a:pt x="27043" y="87104"/>
                  </a:lnTo>
                  <a:lnTo>
                    <a:pt x="28310" y="86897"/>
                  </a:lnTo>
                  <a:lnTo>
                    <a:pt x="29578" y="86690"/>
                  </a:lnTo>
                  <a:lnTo>
                    <a:pt x="30634" y="86897"/>
                  </a:lnTo>
                  <a:lnTo>
                    <a:pt x="31479" y="87104"/>
                  </a:lnTo>
                  <a:lnTo>
                    <a:pt x="32536" y="87518"/>
                  </a:lnTo>
                  <a:lnTo>
                    <a:pt x="33381" y="87932"/>
                  </a:lnTo>
                  <a:lnTo>
                    <a:pt x="34226" y="88552"/>
                  </a:lnTo>
                  <a:lnTo>
                    <a:pt x="35705" y="90000"/>
                  </a:lnTo>
                  <a:lnTo>
                    <a:pt x="36972" y="91863"/>
                  </a:lnTo>
                  <a:lnTo>
                    <a:pt x="38028" y="93725"/>
                  </a:lnTo>
                  <a:lnTo>
                    <a:pt x="38874" y="95794"/>
                  </a:lnTo>
                  <a:lnTo>
                    <a:pt x="39507" y="97656"/>
                  </a:lnTo>
                  <a:lnTo>
                    <a:pt x="40352" y="100759"/>
                  </a:lnTo>
                  <a:lnTo>
                    <a:pt x="40775" y="102000"/>
                  </a:lnTo>
                  <a:lnTo>
                    <a:pt x="42043" y="97242"/>
                  </a:lnTo>
                  <a:lnTo>
                    <a:pt x="42676" y="95587"/>
                  </a:lnTo>
                  <a:lnTo>
                    <a:pt x="43310" y="93932"/>
                  </a:lnTo>
                  <a:lnTo>
                    <a:pt x="44155" y="92690"/>
                  </a:lnTo>
                  <a:lnTo>
                    <a:pt x="44789" y="91656"/>
                  </a:lnTo>
                  <a:lnTo>
                    <a:pt x="45634" y="90828"/>
                  </a:lnTo>
                  <a:lnTo>
                    <a:pt x="46479" y="90414"/>
                  </a:lnTo>
                  <a:lnTo>
                    <a:pt x="47113" y="90000"/>
                  </a:lnTo>
                  <a:lnTo>
                    <a:pt x="48803" y="90000"/>
                  </a:lnTo>
                  <a:lnTo>
                    <a:pt x="49437" y="90207"/>
                  </a:lnTo>
                  <a:lnTo>
                    <a:pt x="50916" y="91242"/>
                  </a:lnTo>
                  <a:lnTo>
                    <a:pt x="52395" y="92483"/>
                  </a:lnTo>
                  <a:lnTo>
                    <a:pt x="53874" y="94138"/>
                  </a:lnTo>
                  <a:lnTo>
                    <a:pt x="55141" y="96000"/>
                  </a:lnTo>
                  <a:lnTo>
                    <a:pt x="57254" y="99932"/>
                  </a:lnTo>
                  <a:lnTo>
                    <a:pt x="58733" y="103035"/>
                  </a:lnTo>
                  <a:lnTo>
                    <a:pt x="59155" y="104276"/>
                  </a:lnTo>
                  <a:lnTo>
                    <a:pt x="59155" y="99104"/>
                  </a:lnTo>
                  <a:lnTo>
                    <a:pt x="59155" y="97035"/>
                  </a:lnTo>
                  <a:lnTo>
                    <a:pt x="59367" y="95380"/>
                  </a:lnTo>
                  <a:lnTo>
                    <a:pt x="59789" y="93725"/>
                  </a:lnTo>
                  <a:lnTo>
                    <a:pt x="60212" y="92483"/>
                  </a:lnTo>
                  <a:lnTo>
                    <a:pt x="60845" y="91449"/>
                  </a:lnTo>
                  <a:lnTo>
                    <a:pt x="61268" y="90621"/>
                  </a:lnTo>
                  <a:lnTo>
                    <a:pt x="61902" y="90000"/>
                  </a:lnTo>
                  <a:lnTo>
                    <a:pt x="62747" y="89587"/>
                  </a:lnTo>
                  <a:lnTo>
                    <a:pt x="63592" y="89173"/>
                  </a:lnTo>
                  <a:lnTo>
                    <a:pt x="65282" y="89173"/>
                  </a:lnTo>
                  <a:lnTo>
                    <a:pt x="66127" y="89380"/>
                  </a:lnTo>
                  <a:lnTo>
                    <a:pt x="68028" y="90207"/>
                  </a:lnTo>
                  <a:lnTo>
                    <a:pt x="69719" y="91449"/>
                  </a:lnTo>
                  <a:lnTo>
                    <a:pt x="71620" y="92690"/>
                  </a:lnTo>
                  <a:lnTo>
                    <a:pt x="73310" y="94138"/>
                  </a:lnTo>
                  <a:lnTo>
                    <a:pt x="75000" y="95587"/>
                  </a:lnTo>
                  <a:lnTo>
                    <a:pt x="77092" y="97821"/>
                  </a:lnTo>
                  <a:lnTo>
                    <a:pt x="77092" y="97821"/>
                  </a:lnTo>
                  <a:lnTo>
                    <a:pt x="76690" y="97035"/>
                  </a:lnTo>
                  <a:lnTo>
                    <a:pt x="75845" y="95587"/>
                  </a:lnTo>
                  <a:lnTo>
                    <a:pt x="75212" y="93725"/>
                  </a:lnTo>
                  <a:lnTo>
                    <a:pt x="74789" y="91242"/>
                  </a:lnTo>
                  <a:lnTo>
                    <a:pt x="74578" y="88759"/>
                  </a:lnTo>
                  <a:lnTo>
                    <a:pt x="74789" y="85656"/>
                  </a:lnTo>
                  <a:lnTo>
                    <a:pt x="75212" y="84207"/>
                  </a:lnTo>
                  <a:lnTo>
                    <a:pt x="75845" y="83173"/>
                  </a:lnTo>
                  <a:lnTo>
                    <a:pt x="76902" y="82552"/>
                  </a:lnTo>
                  <a:lnTo>
                    <a:pt x="77958" y="82138"/>
                  </a:lnTo>
                  <a:lnTo>
                    <a:pt x="79226" y="81932"/>
                  </a:lnTo>
                  <a:lnTo>
                    <a:pt x="82183" y="81932"/>
                  </a:lnTo>
                  <a:lnTo>
                    <a:pt x="83662" y="82345"/>
                  </a:lnTo>
                  <a:lnTo>
                    <a:pt x="86620" y="83173"/>
                  </a:lnTo>
                  <a:lnTo>
                    <a:pt x="89155" y="84000"/>
                  </a:lnTo>
                  <a:lnTo>
                    <a:pt x="91690" y="85035"/>
                  </a:lnTo>
                  <a:lnTo>
                    <a:pt x="88521" y="81104"/>
                  </a:lnTo>
                  <a:lnTo>
                    <a:pt x="87465" y="79449"/>
                  </a:lnTo>
                  <a:lnTo>
                    <a:pt x="86620" y="77794"/>
                  </a:lnTo>
                  <a:lnTo>
                    <a:pt x="85986" y="76345"/>
                  </a:lnTo>
                  <a:lnTo>
                    <a:pt x="85352" y="75104"/>
                  </a:lnTo>
                  <a:lnTo>
                    <a:pt x="85141" y="73863"/>
                  </a:lnTo>
                  <a:lnTo>
                    <a:pt x="85141" y="72828"/>
                  </a:lnTo>
                  <a:lnTo>
                    <a:pt x="85141" y="71794"/>
                  </a:lnTo>
                  <a:lnTo>
                    <a:pt x="85564" y="70966"/>
                  </a:lnTo>
                  <a:lnTo>
                    <a:pt x="85986" y="70138"/>
                  </a:lnTo>
                  <a:lnTo>
                    <a:pt x="86409" y="69518"/>
                  </a:lnTo>
                  <a:lnTo>
                    <a:pt x="87043" y="68897"/>
                  </a:lnTo>
                  <a:lnTo>
                    <a:pt x="87888" y="68276"/>
                  </a:lnTo>
                  <a:lnTo>
                    <a:pt x="89578" y="67656"/>
                  </a:lnTo>
                  <a:lnTo>
                    <a:pt x="91479" y="67035"/>
                  </a:lnTo>
                  <a:lnTo>
                    <a:pt x="93592" y="66828"/>
                  </a:lnTo>
                  <a:lnTo>
                    <a:pt x="95493" y="66621"/>
                  </a:lnTo>
                  <a:lnTo>
                    <a:pt x="97606" y="66621"/>
                  </a:lnTo>
                  <a:lnTo>
                    <a:pt x="100564" y="66828"/>
                  </a:lnTo>
                  <a:lnTo>
                    <a:pt x="101831" y="67035"/>
                  </a:lnTo>
                  <a:lnTo>
                    <a:pt x="99507" y="66000"/>
                  </a:lnTo>
                  <a:lnTo>
                    <a:pt x="97606" y="64966"/>
                  </a:lnTo>
                  <a:lnTo>
                    <a:pt x="95916" y="63725"/>
                  </a:lnTo>
                  <a:lnTo>
                    <a:pt x="94437" y="62483"/>
                  </a:lnTo>
                  <a:lnTo>
                    <a:pt x="93381" y="61449"/>
                  </a:lnTo>
                  <a:lnTo>
                    <a:pt x="92536" y="60207"/>
                  </a:lnTo>
                  <a:lnTo>
                    <a:pt x="91902" y="59173"/>
                  </a:lnTo>
                  <a:lnTo>
                    <a:pt x="91479" y="57932"/>
                  </a:lnTo>
                  <a:lnTo>
                    <a:pt x="90845" y="56069"/>
                  </a:lnTo>
                  <a:lnTo>
                    <a:pt x="90845" y="54414"/>
                  </a:lnTo>
                  <a:lnTo>
                    <a:pt x="90845" y="53380"/>
                  </a:lnTo>
                  <a:lnTo>
                    <a:pt x="90845" y="53173"/>
                  </a:lnTo>
                  <a:lnTo>
                    <a:pt x="91057" y="51311"/>
                  </a:lnTo>
                  <a:lnTo>
                    <a:pt x="91268" y="49863"/>
                  </a:lnTo>
                  <a:lnTo>
                    <a:pt x="91690" y="48414"/>
                  </a:lnTo>
                  <a:lnTo>
                    <a:pt x="92324" y="46966"/>
                  </a:lnTo>
                  <a:lnTo>
                    <a:pt x="93169" y="45725"/>
                  </a:lnTo>
                  <a:lnTo>
                    <a:pt x="94226" y="44690"/>
                  </a:lnTo>
                  <a:lnTo>
                    <a:pt x="96127" y="42621"/>
                  </a:lnTo>
                  <a:lnTo>
                    <a:pt x="98240" y="41173"/>
                  </a:lnTo>
                  <a:lnTo>
                    <a:pt x="99930" y="39932"/>
                  </a:lnTo>
                  <a:lnTo>
                    <a:pt x="101831" y="39104"/>
                  </a:lnTo>
                  <a:lnTo>
                    <a:pt x="97817" y="39518"/>
                  </a:lnTo>
                  <a:lnTo>
                    <a:pt x="94648" y="39311"/>
                  </a:lnTo>
                  <a:lnTo>
                    <a:pt x="91902" y="38897"/>
                  </a:lnTo>
                  <a:lnTo>
                    <a:pt x="89789" y="38069"/>
                  </a:lnTo>
                  <a:lnTo>
                    <a:pt x="88310" y="37035"/>
                  </a:lnTo>
                  <a:lnTo>
                    <a:pt x="87254" y="35794"/>
                  </a:lnTo>
                  <a:lnTo>
                    <a:pt x="86620" y="34345"/>
                  </a:lnTo>
                  <a:lnTo>
                    <a:pt x="86197" y="32897"/>
                  </a:lnTo>
                  <a:lnTo>
                    <a:pt x="86197" y="31449"/>
                  </a:lnTo>
                  <a:lnTo>
                    <a:pt x="86197" y="30000"/>
                  </a:lnTo>
                  <a:lnTo>
                    <a:pt x="86620" y="28552"/>
                  </a:lnTo>
                  <a:lnTo>
                    <a:pt x="87043" y="27311"/>
                  </a:lnTo>
                  <a:lnTo>
                    <a:pt x="87676" y="25449"/>
                  </a:lnTo>
                  <a:lnTo>
                    <a:pt x="88099" y="24621"/>
                  </a:lnTo>
                  <a:lnTo>
                    <a:pt x="84507" y="25035"/>
                  </a:lnTo>
                  <a:lnTo>
                    <a:pt x="83028" y="24828"/>
                  </a:lnTo>
                  <a:lnTo>
                    <a:pt x="81761" y="24828"/>
                  </a:lnTo>
                  <a:lnTo>
                    <a:pt x="80493" y="24414"/>
                  </a:lnTo>
                  <a:lnTo>
                    <a:pt x="79437" y="24207"/>
                  </a:lnTo>
                  <a:lnTo>
                    <a:pt x="78592" y="23587"/>
                  </a:lnTo>
                  <a:lnTo>
                    <a:pt x="77747" y="23173"/>
                  </a:lnTo>
                  <a:lnTo>
                    <a:pt x="76902" y="22552"/>
                  </a:lnTo>
                  <a:lnTo>
                    <a:pt x="76479" y="21932"/>
                  </a:lnTo>
                  <a:lnTo>
                    <a:pt x="75423" y="20276"/>
                  </a:lnTo>
                  <a:lnTo>
                    <a:pt x="75000" y="18621"/>
                  </a:lnTo>
                  <a:lnTo>
                    <a:pt x="74789" y="16966"/>
                  </a:lnTo>
                  <a:lnTo>
                    <a:pt x="74789" y="15104"/>
                  </a:lnTo>
                  <a:lnTo>
                    <a:pt x="75000" y="13449"/>
                  </a:lnTo>
                  <a:lnTo>
                    <a:pt x="75634" y="10138"/>
                  </a:lnTo>
                  <a:lnTo>
                    <a:pt x="76268" y="7863"/>
                  </a:lnTo>
                  <a:lnTo>
                    <a:pt x="76690" y="7035"/>
                  </a:lnTo>
                  <a:lnTo>
                    <a:pt x="74367" y="8897"/>
                  </a:lnTo>
                  <a:lnTo>
                    <a:pt x="72043" y="10345"/>
                  </a:lnTo>
                  <a:lnTo>
                    <a:pt x="69930" y="11587"/>
                  </a:lnTo>
                  <a:lnTo>
                    <a:pt x="68028" y="12828"/>
                  </a:lnTo>
                  <a:lnTo>
                    <a:pt x="66127" y="13449"/>
                  </a:lnTo>
                  <a:lnTo>
                    <a:pt x="64437" y="14069"/>
                  </a:lnTo>
                  <a:lnTo>
                    <a:pt x="62747" y="14483"/>
                  </a:lnTo>
                  <a:lnTo>
                    <a:pt x="61268" y="14690"/>
                  </a:lnTo>
                  <a:lnTo>
                    <a:pt x="59789" y="14897"/>
                  </a:lnTo>
                  <a:lnTo>
                    <a:pt x="58521" y="14690"/>
                  </a:lnTo>
                  <a:lnTo>
                    <a:pt x="57465" y="14483"/>
                  </a:lnTo>
                  <a:lnTo>
                    <a:pt x="56197" y="14069"/>
                  </a:lnTo>
                  <a:lnTo>
                    <a:pt x="55352" y="13449"/>
                  </a:lnTo>
                  <a:lnTo>
                    <a:pt x="54296" y="12828"/>
                  </a:lnTo>
                  <a:lnTo>
                    <a:pt x="52817" y="11380"/>
                  </a:lnTo>
                  <a:lnTo>
                    <a:pt x="51338" y="9725"/>
                  </a:lnTo>
                  <a:lnTo>
                    <a:pt x="50493" y="7863"/>
                  </a:lnTo>
                  <a:lnTo>
                    <a:pt x="49648" y="5794"/>
                  </a:lnTo>
                  <a:lnTo>
                    <a:pt x="49014" y="4138"/>
                  </a:lnTo>
                  <a:lnTo>
                    <a:pt x="48381" y="1242"/>
                  </a:lnTo>
                  <a:lnTo>
                    <a:pt x="48381" y="0"/>
                  </a:lnTo>
                  <a:close/>
                </a:path>
              </a:pathLst>
            </a:custGeom>
            <a:solidFill>
              <a:srgbClr val="FAF5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086250" y="1939650"/>
              <a:ext cx="401450" cy="113800"/>
            </a:xfrm>
            <a:custGeom>
              <a:avLst/>
              <a:gdLst/>
              <a:ahLst/>
              <a:cxnLst/>
              <a:rect l="0" t="0" r="0" b="0"/>
              <a:pathLst>
                <a:path w="16058" h="4552" extrusionOk="0">
                  <a:moveTo>
                    <a:pt x="1057" y="0"/>
                  </a:moveTo>
                  <a:lnTo>
                    <a:pt x="635" y="207"/>
                  </a:lnTo>
                  <a:lnTo>
                    <a:pt x="212" y="621"/>
                  </a:lnTo>
                  <a:lnTo>
                    <a:pt x="1" y="1035"/>
                  </a:lnTo>
                  <a:lnTo>
                    <a:pt x="1" y="1655"/>
                  </a:lnTo>
                  <a:lnTo>
                    <a:pt x="212" y="1862"/>
                  </a:lnTo>
                  <a:lnTo>
                    <a:pt x="1480" y="2690"/>
                  </a:lnTo>
                  <a:lnTo>
                    <a:pt x="2747" y="3311"/>
                  </a:lnTo>
                  <a:lnTo>
                    <a:pt x="4015" y="3724"/>
                  </a:lnTo>
                  <a:lnTo>
                    <a:pt x="5282" y="4138"/>
                  </a:lnTo>
                  <a:lnTo>
                    <a:pt x="7818" y="4552"/>
                  </a:lnTo>
                  <a:lnTo>
                    <a:pt x="10142" y="4552"/>
                  </a:lnTo>
                  <a:lnTo>
                    <a:pt x="12254" y="4345"/>
                  </a:lnTo>
                  <a:lnTo>
                    <a:pt x="13944" y="3931"/>
                  </a:lnTo>
                  <a:lnTo>
                    <a:pt x="15212" y="3311"/>
                  </a:lnTo>
                  <a:lnTo>
                    <a:pt x="15846" y="2897"/>
                  </a:lnTo>
                  <a:lnTo>
                    <a:pt x="16057" y="2276"/>
                  </a:lnTo>
                  <a:lnTo>
                    <a:pt x="16057" y="1655"/>
                  </a:lnTo>
                  <a:lnTo>
                    <a:pt x="15846" y="1242"/>
                  </a:lnTo>
                  <a:lnTo>
                    <a:pt x="14578" y="1862"/>
                  </a:lnTo>
                  <a:lnTo>
                    <a:pt x="13311" y="2276"/>
                  </a:lnTo>
                  <a:lnTo>
                    <a:pt x="12043" y="2690"/>
                  </a:lnTo>
                  <a:lnTo>
                    <a:pt x="10775" y="2897"/>
                  </a:lnTo>
                  <a:lnTo>
                    <a:pt x="9508" y="2897"/>
                  </a:lnTo>
                  <a:lnTo>
                    <a:pt x="8240" y="2690"/>
                  </a:lnTo>
                  <a:lnTo>
                    <a:pt x="5916" y="2276"/>
                  </a:lnTo>
                  <a:lnTo>
                    <a:pt x="4015" y="1655"/>
                  </a:lnTo>
                  <a:lnTo>
                    <a:pt x="2536" y="828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455975" y="1877575"/>
              <a:ext cx="253550" cy="227600"/>
            </a:xfrm>
            <a:custGeom>
              <a:avLst/>
              <a:gdLst/>
              <a:ahLst/>
              <a:cxnLst/>
              <a:rect l="0" t="0" r="0" b="0"/>
              <a:pathLst>
                <a:path w="10142" h="9104" extrusionOk="0">
                  <a:moveTo>
                    <a:pt x="1691" y="0"/>
                  </a:moveTo>
                  <a:lnTo>
                    <a:pt x="1268" y="207"/>
                  </a:lnTo>
                  <a:lnTo>
                    <a:pt x="1057" y="828"/>
                  </a:lnTo>
                  <a:lnTo>
                    <a:pt x="1057" y="1656"/>
                  </a:lnTo>
                  <a:lnTo>
                    <a:pt x="846" y="2690"/>
                  </a:lnTo>
                  <a:lnTo>
                    <a:pt x="634" y="3311"/>
                  </a:lnTo>
                  <a:lnTo>
                    <a:pt x="212" y="3931"/>
                  </a:lnTo>
                  <a:lnTo>
                    <a:pt x="0" y="4345"/>
                  </a:lnTo>
                  <a:lnTo>
                    <a:pt x="0" y="4759"/>
                  </a:lnTo>
                  <a:lnTo>
                    <a:pt x="423" y="5380"/>
                  </a:lnTo>
                  <a:lnTo>
                    <a:pt x="1057" y="6414"/>
                  </a:lnTo>
                  <a:lnTo>
                    <a:pt x="1691" y="6828"/>
                  </a:lnTo>
                  <a:lnTo>
                    <a:pt x="2536" y="7449"/>
                  </a:lnTo>
                  <a:lnTo>
                    <a:pt x="4015" y="8069"/>
                  </a:lnTo>
                  <a:lnTo>
                    <a:pt x="6338" y="8897"/>
                  </a:lnTo>
                  <a:lnTo>
                    <a:pt x="6761" y="9104"/>
                  </a:lnTo>
                  <a:lnTo>
                    <a:pt x="7184" y="9104"/>
                  </a:lnTo>
                  <a:lnTo>
                    <a:pt x="7606" y="8897"/>
                  </a:lnTo>
                  <a:lnTo>
                    <a:pt x="7817" y="8483"/>
                  </a:lnTo>
                  <a:lnTo>
                    <a:pt x="8029" y="8276"/>
                  </a:lnTo>
                  <a:lnTo>
                    <a:pt x="7817" y="7863"/>
                  </a:lnTo>
                  <a:lnTo>
                    <a:pt x="7395" y="7656"/>
                  </a:lnTo>
                  <a:lnTo>
                    <a:pt x="5916" y="7656"/>
                  </a:lnTo>
                  <a:lnTo>
                    <a:pt x="5071" y="7449"/>
                  </a:lnTo>
                  <a:lnTo>
                    <a:pt x="4437" y="7035"/>
                  </a:lnTo>
                  <a:lnTo>
                    <a:pt x="4015" y="6621"/>
                  </a:lnTo>
                  <a:lnTo>
                    <a:pt x="3592" y="6207"/>
                  </a:lnTo>
                  <a:lnTo>
                    <a:pt x="3803" y="6000"/>
                  </a:lnTo>
                  <a:lnTo>
                    <a:pt x="4226" y="6000"/>
                  </a:lnTo>
                  <a:lnTo>
                    <a:pt x="5916" y="6207"/>
                  </a:lnTo>
                  <a:lnTo>
                    <a:pt x="7395" y="6000"/>
                  </a:lnTo>
                  <a:lnTo>
                    <a:pt x="8451" y="6000"/>
                  </a:lnTo>
                  <a:lnTo>
                    <a:pt x="9085" y="5587"/>
                  </a:lnTo>
                  <a:lnTo>
                    <a:pt x="9719" y="5380"/>
                  </a:lnTo>
                  <a:lnTo>
                    <a:pt x="10141" y="4966"/>
                  </a:lnTo>
                  <a:lnTo>
                    <a:pt x="10141" y="4552"/>
                  </a:lnTo>
                  <a:lnTo>
                    <a:pt x="10141" y="4138"/>
                  </a:lnTo>
                  <a:lnTo>
                    <a:pt x="9719" y="3931"/>
                  </a:lnTo>
                  <a:lnTo>
                    <a:pt x="8662" y="3931"/>
                  </a:lnTo>
                  <a:lnTo>
                    <a:pt x="8029" y="4345"/>
                  </a:lnTo>
                  <a:lnTo>
                    <a:pt x="7395" y="4552"/>
                  </a:lnTo>
                  <a:lnTo>
                    <a:pt x="6761" y="4759"/>
                  </a:lnTo>
                  <a:lnTo>
                    <a:pt x="4860" y="4759"/>
                  </a:lnTo>
                  <a:lnTo>
                    <a:pt x="4226" y="4552"/>
                  </a:lnTo>
                  <a:lnTo>
                    <a:pt x="4226" y="4345"/>
                  </a:lnTo>
                  <a:lnTo>
                    <a:pt x="4437" y="4138"/>
                  </a:lnTo>
                  <a:lnTo>
                    <a:pt x="6550" y="3725"/>
                  </a:lnTo>
                  <a:lnTo>
                    <a:pt x="7606" y="3311"/>
                  </a:lnTo>
                  <a:lnTo>
                    <a:pt x="8240" y="2897"/>
                  </a:lnTo>
                  <a:lnTo>
                    <a:pt x="8451" y="2483"/>
                  </a:lnTo>
                  <a:lnTo>
                    <a:pt x="8451" y="2069"/>
                  </a:lnTo>
                  <a:lnTo>
                    <a:pt x="8451" y="1656"/>
                  </a:lnTo>
                  <a:lnTo>
                    <a:pt x="8240" y="1449"/>
                  </a:lnTo>
                  <a:lnTo>
                    <a:pt x="7606" y="1449"/>
                  </a:lnTo>
                  <a:lnTo>
                    <a:pt x="6972" y="1656"/>
                  </a:lnTo>
                  <a:lnTo>
                    <a:pt x="6127" y="2069"/>
                  </a:lnTo>
                  <a:lnTo>
                    <a:pt x="5071" y="2483"/>
                  </a:lnTo>
                  <a:lnTo>
                    <a:pt x="4015" y="2897"/>
                  </a:lnTo>
                  <a:lnTo>
                    <a:pt x="2958" y="3104"/>
                  </a:lnTo>
                  <a:lnTo>
                    <a:pt x="2324" y="2897"/>
                  </a:lnTo>
                  <a:lnTo>
                    <a:pt x="2113" y="2690"/>
                  </a:lnTo>
                  <a:lnTo>
                    <a:pt x="2113" y="2483"/>
                  </a:lnTo>
                  <a:lnTo>
                    <a:pt x="2324" y="2276"/>
                  </a:lnTo>
                  <a:lnTo>
                    <a:pt x="2536" y="1449"/>
                  </a:lnTo>
                  <a:lnTo>
                    <a:pt x="2747" y="828"/>
                  </a:lnTo>
                  <a:lnTo>
                    <a:pt x="2536" y="414"/>
                  </a:lnTo>
                  <a:lnTo>
                    <a:pt x="2324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54925" y="646550"/>
              <a:ext cx="1674325" cy="1634500"/>
            </a:xfrm>
            <a:custGeom>
              <a:avLst/>
              <a:gdLst/>
              <a:ahLst/>
              <a:cxnLst/>
              <a:rect l="0" t="0" r="0" b="0"/>
              <a:pathLst>
                <a:path w="66973" h="65380" extrusionOk="0">
                  <a:moveTo>
                    <a:pt x="33592" y="0"/>
                  </a:moveTo>
                  <a:lnTo>
                    <a:pt x="30000" y="207"/>
                  </a:lnTo>
                  <a:lnTo>
                    <a:pt x="26831" y="621"/>
                  </a:lnTo>
                  <a:lnTo>
                    <a:pt x="23662" y="1448"/>
                  </a:lnTo>
                  <a:lnTo>
                    <a:pt x="20493" y="2483"/>
                  </a:lnTo>
                  <a:lnTo>
                    <a:pt x="17535" y="3931"/>
                  </a:lnTo>
                  <a:lnTo>
                    <a:pt x="14789" y="5586"/>
                  </a:lnTo>
                  <a:lnTo>
                    <a:pt x="12254" y="7448"/>
                  </a:lnTo>
                  <a:lnTo>
                    <a:pt x="9930" y="9517"/>
                  </a:lnTo>
                  <a:lnTo>
                    <a:pt x="7817" y="11793"/>
                  </a:lnTo>
                  <a:lnTo>
                    <a:pt x="5704" y="14276"/>
                  </a:lnTo>
                  <a:lnTo>
                    <a:pt x="4014" y="17172"/>
                  </a:lnTo>
                  <a:lnTo>
                    <a:pt x="2747" y="19862"/>
                  </a:lnTo>
                  <a:lnTo>
                    <a:pt x="1479" y="22966"/>
                  </a:lnTo>
                  <a:lnTo>
                    <a:pt x="845" y="26069"/>
                  </a:lnTo>
                  <a:lnTo>
                    <a:pt x="211" y="29379"/>
                  </a:lnTo>
                  <a:lnTo>
                    <a:pt x="0" y="32690"/>
                  </a:lnTo>
                  <a:lnTo>
                    <a:pt x="211" y="36000"/>
                  </a:lnTo>
                  <a:lnTo>
                    <a:pt x="845" y="39310"/>
                  </a:lnTo>
                  <a:lnTo>
                    <a:pt x="1479" y="42414"/>
                  </a:lnTo>
                  <a:lnTo>
                    <a:pt x="2747" y="45517"/>
                  </a:lnTo>
                  <a:lnTo>
                    <a:pt x="4014" y="48207"/>
                  </a:lnTo>
                  <a:lnTo>
                    <a:pt x="5704" y="50897"/>
                  </a:lnTo>
                  <a:lnTo>
                    <a:pt x="7817" y="53586"/>
                  </a:lnTo>
                  <a:lnTo>
                    <a:pt x="9930" y="55862"/>
                  </a:lnTo>
                  <a:lnTo>
                    <a:pt x="12254" y="57931"/>
                  </a:lnTo>
                  <a:lnTo>
                    <a:pt x="14789" y="59793"/>
                  </a:lnTo>
                  <a:lnTo>
                    <a:pt x="17535" y="61448"/>
                  </a:lnTo>
                  <a:lnTo>
                    <a:pt x="20493" y="62897"/>
                  </a:lnTo>
                  <a:lnTo>
                    <a:pt x="23662" y="63931"/>
                  </a:lnTo>
                  <a:lnTo>
                    <a:pt x="26831" y="64759"/>
                  </a:lnTo>
                  <a:lnTo>
                    <a:pt x="30000" y="65172"/>
                  </a:lnTo>
                  <a:lnTo>
                    <a:pt x="33592" y="65379"/>
                  </a:lnTo>
                  <a:lnTo>
                    <a:pt x="36972" y="65172"/>
                  </a:lnTo>
                  <a:lnTo>
                    <a:pt x="40141" y="64759"/>
                  </a:lnTo>
                  <a:lnTo>
                    <a:pt x="43521" y="63931"/>
                  </a:lnTo>
                  <a:lnTo>
                    <a:pt x="46479" y="62897"/>
                  </a:lnTo>
                  <a:lnTo>
                    <a:pt x="49437" y="61448"/>
                  </a:lnTo>
                  <a:lnTo>
                    <a:pt x="52183" y="59793"/>
                  </a:lnTo>
                  <a:lnTo>
                    <a:pt x="54718" y="57931"/>
                  </a:lnTo>
                  <a:lnTo>
                    <a:pt x="57042" y="55862"/>
                  </a:lnTo>
                  <a:lnTo>
                    <a:pt x="59366" y="53586"/>
                  </a:lnTo>
                  <a:lnTo>
                    <a:pt x="61268" y="50897"/>
                  </a:lnTo>
                  <a:lnTo>
                    <a:pt x="62958" y="48207"/>
                  </a:lnTo>
                  <a:lnTo>
                    <a:pt x="64226" y="45517"/>
                  </a:lnTo>
                  <a:lnTo>
                    <a:pt x="65493" y="42414"/>
                  </a:lnTo>
                  <a:lnTo>
                    <a:pt x="66338" y="39310"/>
                  </a:lnTo>
                  <a:lnTo>
                    <a:pt x="66761" y="36000"/>
                  </a:lnTo>
                  <a:lnTo>
                    <a:pt x="66972" y="32690"/>
                  </a:lnTo>
                  <a:lnTo>
                    <a:pt x="66761" y="29379"/>
                  </a:lnTo>
                  <a:lnTo>
                    <a:pt x="66338" y="26069"/>
                  </a:lnTo>
                  <a:lnTo>
                    <a:pt x="65493" y="22966"/>
                  </a:lnTo>
                  <a:lnTo>
                    <a:pt x="64226" y="19862"/>
                  </a:lnTo>
                  <a:lnTo>
                    <a:pt x="62958" y="17172"/>
                  </a:lnTo>
                  <a:lnTo>
                    <a:pt x="61268" y="14276"/>
                  </a:lnTo>
                  <a:lnTo>
                    <a:pt x="59366" y="11793"/>
                  </a:lnTo>
                  <a:lnTo>
                    <a:pt x="57042" y="9517"/>
                  </a:lnTo>
                  <a:lnTo>
                    <a:pt x="54718" y="7448"/>
                  </a:lnTo>
                  <a:lnTo>
                    <a:pt x="52183" y="5586"/>
                  </a:lnTo>
                  <a:lnTo>
                    <a:pt x="49437" y="3931"/>
                  </a:lnTo>
                  <a:lnTo>
                    <a:pt x="46479" y="2483"/>
                  </a:lnTo>
                  <a:lnTo>
                    <a:pt x="43521" y="1448"/>
                  </a:lnTo>
                  <a:lnTo>
                    <a:pt x="40141" y="621"/>
                  </a:lnTo>
                  <a:lnTo>
                    <a:pt x="36972" y="207"/>
                  </a:lnTo>
                  <a:lnTo>
                    <a:pt x="33592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54925" y="868950"/>
              <a:ext cx="1447200" cy="1412100"/>
            </a:xfrm>
            <a:custGeom>
              <a:avLst/>
              <a:gdLst/>
              <a:ahLst/>
              <a:cxnLst/>
              <a:rect l="0" t="0" r="0" b="0"/>
              <a:pathLst>
                <a:path w="57888" h="56484" extrusionOk="0">
                  <a:moveTo>
                    <a:pt x="10564" y="1"/>
                  </a:moveTo>
                  <a:lnTo>
                    <a:pt x="8240" y="2276"/>
                  </a:lnTo>
                  <a:lnTo>
                    <a:pt x="6127" y="4966"/>
                  </a:lnTo>
                  <a:lnTo>
                    <a:pt x="4437" y="7656"/>
                  </a:lnTo>
                  <a:lnTo>
                    <a:pt x="2958" y="10552"/>
                  </a:lnTo>
                  <a:lnTo>
                    <a:pt x="1690" y="13656"/>
                  </a:lnTo>
                  <a:lnTo>
                    <a:pt x="845" y="16966"/>
                  </a:lnTo>
                  <a:lnTo>
                    <a:pt x="211" y="20276"/>
                  </a:lnTo>
                  <a:lnTo>
                    <a:pt x="0" y="23794"/>
                  </a:lnTo>
                  <a:lnTo>
                    <a:pt x="211" y="27104"/>
                  </a:lnTo>
                  <a:lnTo>
                    <a:pt x="845" y="30414"/>
                  </a:lnTo>
                  <a:lnTo>
                    <a:pt x="1479" y="33518"/>
                  </a:lnTo>
                  <a:lnTo>
                    <a:pt x="2747" y="36621"/>
                  </a:lnTo>
                  <a:lnTo>
                    <a:pt x="4014" y="39311"/>
                  </a:lnTo>
                  <a:lnTo>
                    <a:pt x="5704" y="42001"/>
                  </a:lnTo>
                  <a:lnTo>
                    <a:pt x="7817" y="44690"/>
                  </a:lnTo>
                  <a:lnTo>
                    <a:pt x="9930" y="46966"/>
                  </a:lnTo>
                  <a:lnTo>
                    <a:pt x="12254" y="49035"/>
                  </a:lnTo>
                  <a:lnTo>
                    <a:pt x="14789" y="50897"/>
                  </a:lnTo>
                  <a:lnTo>
                    <a:pt x="17535" y="52552"/>
                  </a:lnTo>
                  <a:lnTo>
                    <a:pt x="20493" y="54001"/>
                  </a:lnTo>
                  <a:lnTo>
                    <a:pt x="23662" y="55035"/>
                  </a:lnTo>
                  <a:lnTo>
                    <a:pt x="26831" y="55863"/>
                  </a:lnTo>
                  <a:lnTo>
                    <a:pt x="30000" y="56276"/>
                  </a:lnTo>
                  <a:lnTo>
                    <a:pt x="33592" y="56483"/>
                  </a:lnTo>
                  <a:lnTo>
                    <a:pt x="36972" y="56276"/>
                  </a:lnTo>
                  <a:lnTo>
                    <a:pt x="40564" y="55863"/>
                  </a:lnTo>
                  <a:lnTo>
                    <a:pt x="43733" y="55035"/>
                  </a:lnTo>
                  <a:lnTo>
                    <a:pt x="46902" y="53794"/>
                  </a:lnTo>
                  <a:lnTo>
                    <a:pt x="49859" y="52345"/>
                  </a:lnTo>
                  <a:lnTo>
                    <a:pt x="52817" y="50483"/>
                  </a:lnTo>
                  <a:lnTo>
                    <a:pt x="55352" y="48414"/>
                  </a:lnTo>
                  <a:lnTo>
                    <a:pt x="57888" y="46345"/>
                  </a:lnTo>
                  <a:lnTo>
                    <a:pt x="55564" y="48208"/>
                  </a:lnTo>
                  <a:lnTo>
                    <a:pt x="53028" y="50070"/>
                  </a:lnTo>
                  <a:lnTo>
                    <a:pt x="50282" y="51518"/>
                  </a:lnTo>
                  <a:lnTo>
                    <a:pt x="47324" y="52759"/>
                  </a:lnTo>
                  <a:lnTo>
                    <a:pt x="44366" y="53794"/>
                  </a:lnTo>
                  <a:lnTo>
                    <a:pt x="41409" y="54621"/>
                  </a:lnTo>
                  <a:lnTo>
                    <a:pt x="38240" y="55035"/>
                  </a:lnTo>
                  <a:lnTo>
                    <a:pt x="34859" y="55242"/>
                  </a:lnTo>
                  <a:lnTo>
                    <a:pt x="31479" y="55035"/>
                  </a:lnTo>
                  <a:lnTo>
                    <a:pt x="28099" y="54414"/>
                  </a:lnTo>
                  <a:lnTo>
                    <a:pt x="24930" y="53794"/>
                  </a:lnTo>
                  <a:lnTo>
                    <a:pt x="21761" y="52552"/>
                  </a:lnTo>
                  <a:lnTo>
                    <a:pt x="19014" y="51311"/>
                  </a:lnTo>
                  <a:lnTo>
                    <a:pt x="16268" y="49656"/>
                  </a:lnTo>
                  <a:lnTo>
                    <a:pt x="13521" y="47794"/>
                  </a:lnTo>
                  <a:lnTo>
                    <a:pt x="11197" y="45518"/>
                  </a:lnTo>
                  <a:lnTo>
                    <a:pt x="9085" y="43242"/>
                  </a:lnTo>
                  <a:lnTo>
                    <a:pt x="7183" y="40759"/>
                  </a:lnTo>
                  <a:lnTo>
                    <a:pt x="5493" y="38070"/>
                  </a:lnTo>
                  <a:lnTo>
                    <a:pt x="4014" y="35173"/>
                  </a:lnTo>
                  <a:lnTo>
                    <a:pt x="2958" y="32276"/>
                  </a:lnTo>
                  <a:lnTo>
                    <a:pt x="2113" y="28966"/>
                  </a:lnTo>
                  <a:lnTo>
                    <a:pt x="1690" y="25863"/>
                  </a:lnTo>
                  <a:lnTo>
                    <a:pt x="1479" y="22345"/>
                  </a:lnTo>
                  <a:lnTo>
                    <a:pt x="1690" y="19242"/>
                  </a:lnTo>
                  <a:lnTo>
                    <a:pt x="2113" y="16139"/>
                  </a:lnTo>
                  <a:lnTo>
                    <a:pt x="2747" y="13035"/>
                  </a:lnTo>
                  <a:lnTo>
                    <a:pt x="3803" y="10139"/>
                  </a:lnTo>
                  <a:lnTo>
                    <a:pt x="5282" y="7449"/>
                  </a:lnTo>
                  <a:lnTo>
                    <a:pt x="6761" y="4759"/>
                  </a:lnTo>
                  <a:lnTo>
                    <a:pt x="8451" y="2276"/>
                  </a:lnTo>
                  <a:lnTo>
                    <a:pt x="10564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697175" y="687925"/>
              <a:ext cx="1589800" cy="1551750"/>
            </a:xfrm>
            <a:custGeom>
              <a:avLst/>
              <a:gdLst/>
              <a:ahLst/>
              <a:cxnLst/>
              <a:rect l="0" t="0" r="0" b="0"/>
              <a:pathLst>
                <a:path w="63592" h="62070" extrusionOk="0">
                  <a:moveTo>
                    <a:pt x="28521" y="0"/>
                  </a:moveTo>
                  <a:lnTo>
                    <a:pt x="25352" y="621"/>
                  </a:lnTo>
                  <a:lnTo>
                    <a:pt x="22395" y="1242"/>
                  </a:lnTo>
                  <a:lnTo>
                    <a:pt x="19437" y="2276"/>
                  </a:lnTo>
                  <a:lnTo>
                    <a:pt x="16690" y="3724"/>
                  </a:lnTo>
                  <a:lnTo>
                    <a:pt x="13944" y="5173"/>
                  </a:lnTo>
                  <a:lnTo>
                    <a:pt x="11620" y="7035"/>
                  </a:lnTo>
                  <a:lnTo>
                    <a:pt x="9296" y="9104"/>
                  </a:lnTo>
                  <a:lnTo>
                    <a:pt x="7395" y="11173"/>
                  </a:lnTo>
                  <a:lnTo>
                    <a:pt x="5493" y="13655"/>
                  </a:lnTo>
                  <a:lnTo>
                    <a:pt x="3803" y="16138"/>
                  </a:lnTo>
                  <a:lnTo>
                    <a:pt x="2536" y="18828"/>
                  </a:lnTo>
                  <a:lnTo>
                    <a:pt x="1479" y="21724"/>
                  </a:lnTo>
                  <a:lnTo>
                    <a:pt x="634" y="24828"/>
                  </a:lnTo>
                  <a:lnTo>
                    <a:pt x="212" y="27931"/>
                  </a:lnTo>
                  <a:lnTo>
                    <a:pt x="0" y="31035"/>
                  </a:lnTo>
                  <a:lnTo>
                    <a:pt x="212" y="34138"/>
                  </a:lnTo>
                  <a:lnTo>
                    <a:pt x="634" y="37242"/>
                  </a:lnTo>
                  <a:lnTo>
                    <a:pt x="1479" y="40345"/>
                  </a:lnTo>
                  <a:lnTo>
                    <a:pt x="2536" y="43035"/>
                  </a:lnTo>
                  <a:lnTo>
                    <a:pt x="3803" y="45931"/>
                  </a:lnTo>
                  <a:lnTo>
                    <a:pt x="5493" y="48414"/>
                  </a:lnTo>
                  <a:lnTo>
                    <a:pt x="7395" y="50897"/>
                  </a:lnTo>
                  <a:lnTo>
                    <a:pt x="9296" y="52966"/>
                  </a:lnTo>
                  <a:lnTo>
                    <a:pt x="11620" y="55035"/>
                  </a:lnTo>
                  <a:lnTo>
                    <a:pt x="13944" y="56897"/>
                  </a:lnTo>
                  <a:lnTo>
                    <a:pt x="16690" y="58345"/>
                  </a:lnTo>
                  <a:lnTo>
                    <a:pt x="19437" y="59793"/>
                  </a:lnTo>
                  <a:lnTo>
                    <a:pt x="22395" y="60828"/>
                  </a:lnTo>
                  <a:lnTo>
                    <a:pt x="25352" y="61449"/>
                  </a:lnTo>
                  <a:lnTo>
                    <a:pt x="28521" y="62069"/>
                  </a:lnTo>
                  <a:lnTo>
                    <a:pt x="35071" y="62069"/>
                  </a:lnTo>
                  <a:lnTo>
                    <a:pt x="38240" y="61449"/>
                  </a:lnTo>
                  <a:lnTo>
                    <a:pt x="41198" y="60828"/>
                  </a:lnTo>
                  <a:lnTo>
                    <a:pt x="44155" y="59793"/>
                  </a:lnTo>
                  <a:lnTo>
                    <a:pt x="46902" y="58345"/>
                  </a:lnTo>
                  <a:lnTo>
                    <a:pt x="49648" y="56897"/>
                  </a:lnTo>
                  <a:lnTo>
                    <a:pt x="51972" y="55035"/>
                  </a:lnTo>
                  <a:lnTo>
                    <a:pt x="54296" y="52966"/>
                  </a:lnTo>
                  <a:lnTo>
                    <a:pt x="56409" y="50897"/>
                  </a:lnTo>
                  <a:lnTo>
                    <a:pt x="58099" y="48414"/>
                  </a:lnTo>
                  <a:lnTo>
                    <a:pt x="59789" y="45931"/>
                  </a:lnTo>
                  <a:lnTo>
                    <a:pt x="61057" y="43035"/>
                  </a:lnTo>
                  <a:lnTo>
                    <a:pt x="62113" y="40345"/>
                  </a:lnTo>
                  <a:lnTo>
                    <a:pt x="62958" y="37242"/>
                  </a:lnTo>
                  <a:lnTo>
                    <a:pt x="63381" y="34138"/>
                  </a:lnTo>
                  <a:lnTo>
                    <a:pt x="63592" y="31035"/>
                  </a:lnTo>
                  <a:lnTo>
                    <a:pt x="63381" y="27931"/>
                  </a:lnTo>
                  <a:lnTo>
                    <a:pt x="62958" y="24828"/>
                  </a:lnTo>
                  <a:lnTo>
                    <a:pt x="62113" y="21724"/>
                  </a:lnTo>
                  <a:lnTo>
                    <a:pt x="61057" y="18828"/>
                  </a:lnTo>
                  <a:lnTo>
                    <a:pt x="59789" y="16138"/>
                  </a:lnTo>
                  <a:lnTo>
                    <a:pt x="58099" y="13655"/>
                  </a:lnTo>
                  <a:lnTo>
                    <a:pt x="56409" y="11173"/>
                  </a:lnTo>
                  <a:lnTo>
                    <a:pt x="54296" y="9104"/>
                  </a:lnTo>
                  <a:lnTo>
                    <a:pt x="51972" y="7035"/>
                  </a:lnTo>
                  <a:lnTo>
                    <a:pt x="49648" y="5173"/>
                  </a:lnTo>
                  <a:lnTo>
                    <a:pt x="46902" y="3724"/>
                  </a:lnTo>
                  <a:lnTo>
                    <a:pt x="44155" y="2276"/>
                  </a:lnTo>
                  <a:lnTo>
                    <a:pt x="41198" y="1242"/>
                  </a:lnTo>
                  <a:lnTo>
                    <a:pt x="38240" y="621"/>
                  </a:lnTo>
                  <a:lnTo>
                    <a:pt x="35071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723575" y="703425"/>
              <a:ext cx="1542275" cy="1510375"/>
            </a:xfrm>
            <a:custGeom>
              <a:avLst/>
              <a:gdLst/>
              <a:ahLst/>
              <a:cxnLst/>
              <a:rect l="0" t="0" r="0" b="0"/>
              <a:pathLst>
                <a:path w="61691" h="60415" extrusionOk="0">
                  <a:moveTo>
                    <a:pt x="30846" y="1"/>
                  </a:moveTo>
                  <a:lnTo>
                    <a:pt x="27677" y="208"/>
                  </a:lnTo>
                  <a:lnTo>
                    <a:pt x="24719" y="622"/>
                  </a:lnTo>
                  <a:lnTo>
                    <a:pt x="21761" y="1449"/>
                  </a:lnTo>
                  <a:lnTo>
                    <a:pt x="19015" y="2484"/>
                  </a:lnTo>
                  <a:lnTo>
                    <a:pt x="16268" y="3725"/>
                  </a:lnTo>
                  <a:lnTo>
                    <a:pt x="13733" y="5173"/>
                  </a:lnTo>
                  <a:lnTo>
                    <a:pt x="11409" y="7035"/>
                  </a:lnTo>
                  <a:lnTo>
                    <a:pt x="9085" y="8897"/>
                  </a:lnTo>
                  <a:lnTo>
                    <a:pt x="7184" y="11173"/>
                  </a:lnTo>
                  <a:lnTo>
                    <a:pt x="5282" y="13449"/>
                  </a:lnTo>
                  <a:lnTo>
                    <a:pt x="3803" y="15932"/>
                  </a:lnTo>
                  <a:lnTo>
                    <a:pt x="2536" y="18622"/>
                  </a:lnTo>
                  <a:lnTo>
                    <a:pt x="1480" y="21311"/>
                  </a:lnTo>
                  <a:lnTo>
                    <a:pt x="634" y="24208"/>
                  </a:lnTo>
                  <a:lnTo>
                    <a:pt x="212" y="27104"/>
                  </a:lnTo>
                  <a:lnTo>
                    <a:pt x="1" y="30208"/>
                  </a:lnTo>
                  <a:lnTo>
                    <a:pt x="212" y="33311"/>
                  </a:lnTo>
                  <a:lnTo>
                    <a:pt x="634" y="36415"/>
                  </a:lnTo>
                  <a:lnTo>
                    <a:pt x="1480" y="39311"/>
                  </a:lnTo>
                  <a:lnTo>
                    <a:pt x="2536" y="42001"/>
                  </a:lnTo>
                  <a:lnTo>
                    <a:pt x="3803" y="44691"/>
                  </a:lnTo>
                  <a:lnTo>
                    <a:pt x="5282" y="47173"/>
                  </a:lnTo>
                  <a:lnTo>
                    <a:pt x="7184" y="49449"/>
                  </a:lnTo>
                  <a:lnTo>
                    <a:pt x="9085" y="51725"/>
                  </a:lnTo>
                  <a:lnTo>
                    <a:pt x="11409" y="53587"/>
                  </a:lnTo>
                  <a:lnTo>
                    <a:pt x="13733" y="55242"/>
                  </a:lnTo>
                  <a:lnTo>
                    <a:pt x="16268" y="56897"/>
                  </a:lnTo>
                  <a:lnTo>
                    <a:pt x="19015" y="58139"/>
                  </a:lnTo>
                  <a:lnTo>
                    <a:pt x="21761" y="59173"/>
                  </a:lnTo>
                  <a:lnTo>
                    <a:pt x="24719" y="59794"/>
                  </a:lnTo>
                  <a:lnTo>
                    <a:pt x="27677" y="60415"/>
                  </a:lnTo>
                  <a:lnTo>
                    <a:pt x="34015" y="60415"/>
                  </a:lnTo>
                  <a:lnTo>
                    <a:pt x="37184" y="59794"/>
                  </a:lnTo>
                  <a:lnTo>
                    <a:pt x="40142" y="59173"/>
                  </a:lnTo>
                  <a:lnTo>
                    <a:pt x="42888" y="58139"/>
                  </a:lnTo>
                  <a:lnTo>
                    <a:pt x="45634" y="56897"/>
                  </a:lnTo>
                  <a:lnTo>
                    <a:pt x="48170" y="55242"/>
                  </a:lnTo>
                  <a:lnTo>
                    <a:pt x="50494" y="53587"/>
                  </a:lnTo>
                  <a:lnTo>
                    <a:pt x="52818" y="51725"/>
                  </a:lnTo>
                  <a:lnTo>
                    <a:pt x="54719" y="49449"/>
                  </a:lnTo>
                  <a:lnTo>
                    <a:pt x="56409" y="47173"/>
                  </a:lnTo>
                  <a:lnTo>
                    <a:pt x="58099" y="44691"/>
                  </a:lnTo>
                  <a:lnTo>
                    <a:pt x="59367" y="42001"/>
                  </a:lnTo>
                  <a:lnTo>
                    <a:pt x="60423" y="39311"/>
                  </a:lnTo>
                  <a:lnTo>
                    <a:pt x="61057" y="36415"/>
                  </a:lnTo>
                  <a:lnTo>
                    <a:pt x="61691" y="33311"/>
                  </a:lnTo>
                  <a:lnTo>
                    <a:pt x="61691" y="30208"/>
                  </a:lnTo>
                  <a:lnTo>
                    <a:pt x="61691" y="27104"/>
                  </a:lnTo>
                  <a:lnTo>
                    <a:pt x="61057" y="24208"/>
                  </a:lnTo>
                  <a:lnTo>
                    <a:pt x="60423" y="21311"/>
                  </a:lnTo>
                  <a:lnTo>
                    <a:pt x="59367" y="18622"/>
                  </a:lnTo>
                  <a:lnTo>
                    <a:pt x="58099" y="15932"/>
                  </a:lnTo>
                  <a:lnTo>
                    <a:pt x="56409" y="13449"/>
                  </a:lnTo>
                  <a:lnTo>
                    <a:pt x="54719" y="11173"/>
                  </a:lnTo>
                  <a:lnTo>
                    <a:pt x="52818" y="8897"/>
                  </a:lnTo>
                  <a:lnTo>
                    <a:pt x="50494" y="7035"/>
                  </a:lnTo>
                  <a:lnTo>
                    <a:pt x="48170" y="5173"/>
                  </a:lnTo>
                  <a:lnTo>
                    <a:pt x="45634" y="3725"/>
                  </a:lnTo>
                  <a:lnTo>
                    <a:pt x="42888" y="2484"/>
                  </a:lnTo>
                  <a:lnTo>
                    <a:pt x="40142" y="1449"/>
                  </a:lnTo>
                  <a:lnTo>
                    <a:pt x="37184" y="622"/>
                  </a:lnTo>
                  <a:lnTo>
                    <a:pt x="34015" y="208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F7C94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55275" y="724125"/>
              <a:ext cx="1494750" cy="1463825"/>
            </a:xfrm>
            <a:custGeom>
              <a:avLst/>
              <a:gdLst/>
              <a:ahLst/>
              <a:cxnLst/>
              <a:rect l="0" t="0" r="0" b="0"/>
              <a:pathLst>
                <a:path w="59790" h="58553" extrusionOk="0">
                  <a:moveTo>
                    <a:pt x="29789" y="1"/>
                  </a:moveTo>
                  <a:lnTo>
                    <a:pt x="26831" y="207"/>
                  </a:lnTo>
                  <a:lnTo>
                    <a:pt x="23874" y="621"/>
                  </a:lnTo>
                  <a:lnTo>
                    <a:pt x="20916" y="1449"/>
                  </a:lnTo>
                  <a:lnTo>
                    <a:pt x="18169" y="2276"/>
                  </a:lnTo>
                  <a:lnTo>
                    <a:pt x="15634" y="3518"/>
                  </a:lnTo>
                  <a:lnTo>
                    <a:pt x="13099" y="4966"/>
                  </a:lnTo>
                  <a:lnTo>
                    <a:pt x="10775" y="6828"/>
                  </a:lnTo>
                  <a:lnTo>
                    <a:pt x="8662" y="8690"/>
                  </a:lnTo>
                  <a:lnTo>
                    <a:pt x="6761" y="10759"/>
                  </a:lnTo>
                  <a:lnTo>
                    <a:pt x="5071" y="13035"/>
                  </a:lnTo>
                  <a:lnTo>
                    <a:pt x="3592" y="15311"/>
                  </a:lnTo>
                  <a:lnTo>
                    <a:pt x="2324" y="18001"/>
                  </a:lnTo>
                  <a:lnTo>
                    <a:pt x="1268" y="20690"/>
                  </a:lnTo>
                  <a:lnTo>
                    <a:pt x="634" y="23380"/>
                  </a:lnTo>
                  <a:lnTo>
                    <a:pt x="0" y="26276"/>
                  </a:lnTo>
                  <a:lnTo>
                    <a:pt x="0" y="29380"/>
                  </a:lnTo>
                  <a:lnTo>
                    <a:pt x="0" y="32276"/>
                  </a:lnTo>
                  <a:lnTo>
                    <a:pt x="634" y="35173"/>
                  </a:lnTo>
                  <a:lnTo>
                    <a:pt x="1268" y="38069"/>
                  </a:lnTo>
                  <a:lnTo>
                    <a:pt x="2324" y="40759"/>
                  </a:lnTo>
                  <a:lnTo>
                    <a:pt x="3592" y="43242"/>
                  </a:lnTo>
                  <a:lnTo>
                    <a:pt x="5071" y="45725"/>
                  </a:lnTo>
                  <a:lnTo>
                    <a:pt x="6761" y="48001"/>
                  </a:lnTo>
                  <a:lnTo>
                    <a:pt x="8662" y="50069"/>
                  </a:lnTo>
                  <a:lnTo>
                    <a:pt x="10775" y="51932"/>
                  </a:lnTo>
                  <a:lnTo>
                    <a:pt x="13099" y="53587"/>
                  </a:lnTo>
                  <a:lnTo>
                    <a:pt x="15634" y="55035"/>
                  </a:lnTo>
                  <a:lnTo>
                    <a:pt x="18169" y="56276"/>
                  </a:lnTo>
                  <a:lnTo>
                    <a:pt x="20916" y="57311"/>
                  </a:lnTo>
                  <a:lnTo>
                    <a:pt x="23874" y="57932"/>
                  </a:lnTo>
                  <a:lnTo>
                    <a:pt x="26831" y="58552"/>
                  </a:lnTo>
                  <a:lnTo>
                    <a:pt x="32958" y="58552"/>
                  </a:lnTo>
                  <a:lnTo>
                    <a:pt x="35916" y="57932"/>
                  </a:lnTo>
                  <a:lnTo>
                    <a:pt x="38662" y="57311"/>
                  </a:lnTo>
                  <a:lnTo>
                    <a:pt x="41409" y="56276"/>
                  </a:lnTo>
                  <a:lnTo>
                    <a:pt x="44155" y="55035"/>
                  </a:lnTo>
                  <a:lnTo>
                    <a:pt x="46479" y="53587"/>
                  </a:lnTo>
                  <a:lnTo>
                    <a:pt x="48803" y="51932"/>
                  </a:lnTo>
                  <a:lnTo>
                    <a:pt x="50916" y="50069"/>
                  </a:lnTo>
                  <a:lnTo>
                    <a:pt x="52817" y="48001"/>
                  </a:lnTo>
                  <a:lnTo>
                    <a:pt x="54719" y="45725"/>
                  </a:lnTo>
                  <a:lnTo>
                    <a:pt x="56197" y="43242"/>
                  </a:lnTo>
                  <a:lnTo>
                    <a:pt x="57465" y="40759"/>
                  </a:lnTo>
                  <a:lnTo>
                    <a:pt x="58310" y="38069"/>
                  </a:lnTo>
                  <a:lnTo>
                    <a:pt x="59155" y="35173"/>
                  </a:lnTo>
                  <a:lnTo>
                    <a:pt x="59578" y="32276"/>
                  </a:lnTo>
                  <a:lnTo>
                    <a:pt x="59789" y="29380"/>
                  </a:lnTo>
                  <a:lnTo>
                    <a:pt x="59578" y="26276"/>
                  </a:lnTo>
                  <a:lnTo>
                    <a:pt x="59155" y="23380"/>
                  </a:lnTo>
                  <a:lnTo>
                    <a:pt x="58310" y="20690"/>
                  </a:lnTo>
                  <a:lnTo>
                    <a:pt x="57465" y="18001"/>
                  </a:lnTo>
                  <a:lnTo>
                    <a:pt x="56197" y="15311"/>
                  </a:lnTo>
                  <a:lnTo>
                    <a:pt x="54719" y="13035"/>
                  </a:lnTo>
                  <a:lnTo>
                    <a:pt x="52817" y="10759"/>
                  </a:lnTo>
                  <a:lnTo>
                    <a:pt x="50916" y="8690"/>
                  </a:lnTo>
                  <a:lnTo>
                    <a:pt x="48803" y="6828"/>
                  </a:lnTo>
                  <a:lnTo>
                    <a:pt x="46479" y="4966"/>
                  </a:lnTo>
                  <a:lnTo>
                    <a:pt x="44155" y="3518"/>
                  </a:lnTo>
                  <a:lnTo>
                    <a:pt x="41409" y="2276"/>
                  </a:lnTo>
                  <a:lnTo>
                    <a:pt x="38662" y="1449"/>
                  </a:lnTo>
                  <a:lnTo>
                    <a:pt x="35916" y="621"/>
                  </a:lnTo>
                  <a:lnTo>
                    <a:pt x="32958" y="207"/>
                  </a:lnTo>
                  <a:lnTo>
                    <a:pt x="29789" y="1"/>
                  </a:lnTo>
                  <a:close/>
                </a:path>
              </a:pathLst>
            </a:custGeom>
            <a:solidFill>
              <a:srgbClr val="F7CB4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781675" y="744825"/>
              <a:ext cx="1447200" cy="1417250"/>
            </a:xfrm>
            <a:custGeom>
              <a:avLst/>
              <a:gdLst/>
              <a:ahLst/>
              <a:cxnLst/>
              <a:rect l="0" t="0" r="0" b="0"/>
              <a:pathLst>
                <a:path w="57888" h="56690" extrusionOk="0">
                  <a:moveTo>
                    <a:pt x="28944" y="0"/>
                  </a:moveTo>
                  <a:lnTo>
                    <a:pt x="25987" y="207"/>
                  </a:lnTo>
                  <a:lnTo>
                    <a:pt x="23029" y="621"/>
                  </a:lnTo>
                  <a:lnTo>
                    <a:pt x="20282" y="1241"/>
                  </a:lnTo>
                  <a:lnTo>
                    <a:pt x="17747" y="2276"/>
                  </a:lnTo>
                  <a:lnTo>
                    <a:pt x="15212" y="3517"/>
                  </a:lnTo>
                  <a:lnTo>
                    <a:pt x="12677" y="4966"/>
                  </a:lnTo>
                  <a:lnTo>
                    <a:pt x="10564" y="6414"/>
                  </a:lnTo>
                  <a:lnTo>
                    <a:pt x="8451" y="8276"/>
                  </a:lnTo>
                  <a:lnTo>
                    <a:pt x="6550" y="10345"/>
                  </a:lnTo>
                  <a:lnTo>
                    <a:pt x="4860" y="12621"/>
                  </a:lnTo>
                  <a:lnTo>
                    <a:pt x="3381" y="14897"/>
                  </a:lnTo>
                  <a:lnTo>
                    <a:pt x="2325" y="17379"/>
                  </a:lnTo>
                  <a:lnTo>
                    <a:pt x="1268" y="19862"/>
                  </a:lnTo>
                  <a:lnTo>
                    <a:pt x="634" y="22759"/>
                  </a:lnTo>
                  <a:lnTo>
                    <a:pt x="212" y="25448"/>
                  </a:lnTo>
                  <a:lnTo>
                    <a:pt x="1" y="28345"/>
                  </a:lnTo>
                  <a:lnTo>
                    <a:pt x="212" y="31241"/>
                  </a:lnTo>
                  <a:lnTo>
                    <a:pt x="634" y="34138"/>
                  </a:lnTo>
                  <a:lnTo>
                    <a:pt x="1268" y="36828"/>
                  </a:lnTo>
                  <a:lnTo>
                    <a:pt x="2325" y="39517"/>
                  </a:lnTo>
                  <a:lnTo>
                    <a:pt x="3381" y="42000"/>
                  </a:lnTo>
                  <a:lnTo>
                    <a:pt x="4860" y="44276"/>
                  </a:lnTo>
                  <a:lnTo>
                    <a:pt x="6550" y="46345"/>
                  </a:lnTo>
                  <a:lnTo>
                    <a:pt x="8451" y="48414"/>
                  </a:lnTo>
                  <a:lnTo>
                    <a:pt x="10564" y="50276"/>
                  </a:lnTo>
                  <a:lnTo>
                    <a:pt x="12677" y="51931"/>
                  </a:lnTo>
                  <a:lnTo>
                    <a:pt x="15212" y="53379"/>
                  </a:lnTo>
                  <a:lnTo>
                    <a:pt x="17747" y="54414"/>
                  </a:lnTo>
                  <a:lnTo>
                    <a:pt x="20282" y="55448"/>
                  </a:lnTo>
                  <a:lnTo>
                    <a:pt x="23029" y="56069"/>
                  </a:lnTo>
                  <a:lnTo>
                    <a:pt x="25987" y="56690"/>
                  </a:lnTo>
                  <a:lnTo>
                    <a:pt x="31902" y="56690"/>
                  </a:lnTo>
                  <a:lnTo>
                    <a:pt x="34860" y="56069"/>
                  </a:lnTo>
                  <a:lnTo>
                    <a:pt x="37606" y="55448"/>
                  </a:lnTo>
                  <a:lnTo>
                    <a:pt x="40141" y="54414"/>
                  </a:lnTo>
                  <a:lnTo>
                    <a:pt x="42677" y="53379"/>
                  </a:lnTo>
                  <a:lnTo>
                    <a:pt x="45212" y="51931"/>
                  </a:lnTo>
                  <a:lnTo>
                    <a:pt x="47325" y="50276"/>
                  </a:lnTo>
                  <a:lnTo>
                    <a:pt x="49437" y="48414"/>
                  </a:lnTo>
                  <a:lnTo>
                    <a:pt x="51339" y="46345"/>
                  </a:lnTo>
                  <a:lnTo>
                    <a:pt x="53029" y="44276"/>
                  </a:lnTo>
                  <a:lnTo>
                    <a:pt x="54296" y="42000"/>
                  </a:lnTo>
                  <a:lnTo>
                    <a:pt x="55564" y="39517"/>
                  </a:lnTo>
                  <a:lnTo>
                    <a:pt x="56620" y="36828"/>
                  </a:lnTo>
                  <a:lnTo>
                    <a:pt x="57254" y="34138"/>
                  </a:lnTo>
                  <a:lnTo>
                    <a:pt x="57677" y="31241"/>
                  </a:lnTo>
                  <a:lnTo>
                    <a:pt x="57888" y="28345"/>
                  </a:lnTo>
                  <a:lnTo>
                    <a:pt x="57677" y="25448"/>
                  </a:lnTo>
                  <a:lnTo>
                    <a:pt x="57254" y="22759"/>
                  </a:lnTo>
                  <a:lnTo>
                    <a:pt x="56620" y="19862"/>
                  </a:lnTo>
                  <a:lnTo>
                    <a:pt x="55564" y="17379"/>
                  </a:lnTo>
                  <a:lnTo>
                    <a:pt x="54296" y="14897"/>
                  </a:lnTo>
                  <a:lnTo>
                    <a:pt x="53029" y="12621"/>
                  </a:lnTo>
                  <a:lnTo>
                    <a:pt x="51339" y="10345"/>
                  </a:lnTo>
                  <a:lnTo>
                    <a:pt x="49437" y="8276"/>
                  </a:lnTo>
                  <a:lnTo>
                    <a:pt x="47325" y="6414"/>
                  </a:lnTo>
                  <a:lnTo>
                    <a:pt x="45212" y="4966"/>
                  </a:lnTo>
                  <a:lnTo>
                    <a:pt x="42677" y="3517"/>
                  </a:lnTo>
                  <a:lnTo>
                    <a:pt x="40141" y="2276"/>
                  </a:lnTo>
                  <a:lnTo>
                    <a:pt x="37606" y="1241"/>
                  </a:lnTo>
                  <a:lnTo>
                    <a:pt x="34860" y="621"/>
                  </a:lnTo>
                  <a:lnTo>
                    <a:pt x="31902" y="207"/>
                  </a:lnTo>
                  <a:lnTo>
                    <a:pt x="28944" y="0"/>
                  </a:lnTo>
                  <a:close/>
                </a:path>
              </a:pathLst>
            </a:custGeom>
            <a:solidFill>
              <a:srgbClr val="F8CD5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808075" y="765500"/>
              <a:ext cx="1399675" cy="1370725"/>
            </a:xfrm>
            <a:custGeom>
              <a:avLst/>
              <a:gdLst/>
              <a:ahLst/>
              <a:cxnLst/>
              <a:rect l="0" t="0" r="0" b="0"/>
              <a:pathLst>
                <a:path w="55987" h="54829" extrusionOk="0">
                  <a:moveTo>
                    <a:pt x="28100" y="1"/>
                  </a:moveTo>
                  <a:lnTo>
                    <a:pt x="25142" y="208"/>
                  </a:lnTo>
                  <a:lnTo>
                    <a:pt x="22395" y="621"/>
                  </a:lnTo>
                  <a:lnTo>
                    <a:pt x="19649" y="1242"/>
                  </a:lnTo>
                  <a:lnTo>
                    <a:pt x="17114" y="2070"/>
                  </a:lnTo>
                  <a:lnTo>
                    <a:pt x="14790" y="3311"/>
                  </a:lnTo>
                  <a:lnTo>
                    <a:pt x="12466" y="4759"/>
                  </a:lnTo>
                  <a:lnTo>
                    <a:pt x="10142" y="6208"/>
                  </a:lnTo>
                  <a:lnTo>
                    <a:pt x="8240" y="8070"/>
                  </a:lnTo>
                  <a:lnTo>
                    <a:pt x="6339" y="9932"/>
                  </a:lnTo>
                  <a:lnTo>
                    <a:pt x="4860" y="12001"/>
                  </a:lnTo>
                  <a:lnTo>
                    <a:pt x="3381" y="14277"/>
                  </a:lnTo>
                  <a:lnTo>
                    <a:pt x="2325" y="16759"/>
                  </a:lnTo>
                  <a:lnTo>
                    <a:pt x="1269" y="19242"/>
                  </a:lnTo>
                  <a:lnTo>
                    <a:pt x="635" y="21932"/>
                  </a:lnTo>
                  <a:lnTo>
                    <a:pt x="212" y="24621"/>
                  </a:lnTo>
                  <a:lnTo>
                    <a:pt x="1" y="27518"/>
                  </a:lnTo>
                  <a:lnTo>
                    <a:pt x="212" y="30208"/>
                  </a:lnTo>
                  <a:lnTo>
                    <a:pt x="635" y="32897"/>
                  </a:lnTo>
                  <a:lnTo>
                    <a:pt x="1269" y="35587"/>
                  </a:lnTo>
                  <a:lnTo>
                    <a:pt x="2325" y="38070"/>
                  </a:lnTo>
                  <a:lnTo>
                    <a:pt x="3381" y="40552"/>
                  </a:lnTo>
                  <a:lnTo>
                    <a:pt x="4860" y="42828"/>
                  </a:lnTo>
                  <a:lnTo>
                    <a:pt x="6339" y="44897"/>
                  </a:lnTo>
                  <a:lnTo>
                    <a:pt x="8240" y="46759"/>
                  </a:lnTo>
                  <a:lnTo>
                    <a:pt x="10142" y="48621"/>
                  </a:lnTo>
                  <a:lnTo>
                    <a:pt x="12466" y="50277"/>
                  </a:lnTo>
                  <a:lnTo>
                    <a:pt x="14790" y="51518"/>
                  </a:lnTo>
                  <a:lnTo>
                    <a:pt x="17114" y="52759"/>
                  </a:lnTo>
                  <a:lnTo>
                    <a:pt x="19649" y="53587"/>
                  </a:lnTo>
                  <a:lnTo>
                    <a:pt x="22395" y="54414"/>
                  </a:lnTo>
                  <a:lnTo>
                    <a:pt x="25142" y="54828"/>
                  </a:lnTo>
                  <a:lnTo>
                    <a:pt x="30846" y="54828"/>
                  </a:lnTo>
                  <a:lnTo>
                    <a:pt x="33592" y="54414"/>
                  </a:lnTo>
                  <a:lnTo>
                    <a:pt x="36339" y="53587"/>
                  </a:lnTo>
                  <a:lnTo>
                    <a:pt x="38874" y="52759"/>
                  </a:lnTo>
                  <a:lnTo>
                    <a:pt x="41409" y="51518"/>
                  </a:lnTo>
                  <a:lnTo>
                    <a:pt x="43733" y="50277"/>
                  </a:lnTo>
                  <a:lnTo>
                    <a:pt x="45846" y="48621"/>
                  </a:lnTo>
                  <a:lnTo>
                    <a:pt x="47747" y="46759"/>
                  </a:lnTo>
                  <a:lnTo>
                    <a:pt x="49649" y="44897"/>
                  </a:lnTo>
                  <a:lnTo>
                    <a:pt x="51339" y="42828"/>
                  </a:lnTo>
                  <a:lnTo>
                    <a:pt x="52607" y="40552"/>
                  </a:lnTo>
                  <a:lnTo>
                    <a:pt x="53874" y="38070"/>
                  </a:lnTo>
                  <a:lnTo>
                    <a:pt x="54719" y="35587"/>
                  </a:lnTo>
                  <a:lnTo>
                    <a:pt x="55564" y="32897"/>
                  </a:lnTo>
                  <a:lnTo>
                    <a:pt x="55987" y="30208"/>
                  </a:lnTo>
                  <a:lnTo>
                    <a:pt x="55987" y="27518"/>
                  </a:lnTo>
                  <a:lnTo>
                    <a:pt x="55987" y="24621"/>
                  </a:lnTo>
                  <a:lnTo>
                    <a:pt x="55564" y="21932"/>
                  </a:lnTo>
                  <a:lnTo>
                    <a:pt x="54719" y="19242"/>
                  </a:lnTo>
                  <a:lnTo>
                    <a:pt x="53874" y="16759"/>
                  </a:lnTo>
                  <a:lnTo>
                    <a:pt x="52607" y="14277"/>
                  </a:lnTo>
                  <a:lnTo>
                    <a:pt x="51339" y="12001"/>
                  </a:lnTo>
                  <a:lnTo>
                    <a:pt x="49649" y="9932"/>
                  </a:lnTo>
                  <a:lnTo>
                    <a:pt x="47747" y="8070"/>
                  </a:lnTo>
                  <a:lnTo>
                    <a:pt x="45846" y="6208"/>
                  </a:lnTo>
                  <a:lnTo>
                    <a:pt x="43733" y="4759"/>
                  </a:lnTo>
                  <a:lnTo>
                    <a:pt x="41409" y="3311"/>
                  </a:lnTo>
                  <a:lnTo>
                    <a:pt x="38874" y="2070"/>
                  </a:lnTo>
                  <a:lnTo>
                    <a:pt x="36339" y="1242"/>
                  </a:lnTo>
                  <a:lnTo>
                    <a:pt x="33592" y="621"/>
                  </a:lnTo>
                  <a:lnTo>
                    <a:pt x="30846" y="208"/>
                  </a:lnTo>
                  <a:lnTo>
                    <a:pt x="28100" y="1"/>
                  </a:lnTo>
                  <a:close/>
                </a:path>
              </a:pathLst>
            </a:custGeom>
            <a:solidFill>
              <a:srgbClr val="F8CE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834500" y="786200"/>
              <a:ext cx="1357425" cy="1324150"/>
            </a:xfrm>
            <a:custGeom>
              <a:avLst/>
              <a:gdLst/>
              <a:ahLst/>
              <a:cxnLst/>
              <a:rect l="0" t="0" r="0" b="0"/>
              <a:pathLst>
                <a:path w="54297" h="52966" extrusionOk="0">
                  <a:moveTo>
                    <a:pt x="27254" y="0"/>
                  </a:moveTo>
                  <a:lnTo>
                    <a:pt x="24296" y="207"/>
                  </a:lnTo>
                  <a:lnTo>
                    <a:pt x="21761" y="414"/>
                  </a:lnTo>
                  <a:lnTo>
                    <a:pt x="19014" y="1242"/>
                  </a:lnTo>
                  <a:lnTo>
                    <a:pt x="16690" y="2069"/>
                  </a:lnTo>
                  <a:lnTo>
                    <a:pt x="14155" y="3104"/>
                  </a:lnTo>
                  <a:lnTo>
                    <a:pt x="12043" y="4552"/>
                  </a:lnTo>
                  <a:lnTo>
                    <a:pt x="9930" y="6000"/>
                  </a:lnTo>
                  <a:lnTo>
                    <a:pt x="8028" y="7655"/>
                  </a:lnTo>
                  <a:lnTo>
                    <a:pt x="6338" y="9518"/>
                  </a:lnTo>
                  <a:lnTo>
                    <a:pt x="4648" y="11586"/>
                  </a:lnTo>
                  <a:lnTo>
                    <a:pt x="3381" y="13862"/>
                  </a:lnTo>
                  <a:lnTo>
                    <a:pt x="2113" y="16138"/>
                  </a:lnTo>
                  <a:lnTo>
                    <a:pt x="1268" y="18621"/>
                  </a:lnTo>
                  <a:lnTo>
                    <a:pt x="634" y="21104"/>
                  </a:lnTo>
                  <a:lnTo>
                    <a:pt x="212" y="23793"/>
                  </a:lnTo>
                  <a:lnTo>
                    <a:pt x="0" y="26483"/>
                  </a:lnTo>
                  <a:lnTo>
                    <a:pt x="212" y="29173"/>
                  </a:lnTo>
                  <a:lnTo>
                    <a:pt x="634" y="31862"/>
                  </a:lnTo>
                  <a:lnTo>
                    <a:pt x="1268" y="34345"/>
                  </a:lnTo>
                  <a:lnTo>
                    <a:pt x="2113" y="36828"/>
                  </a:lnTo>
                  <a:lnTo>
                    <a:pt x="3381" y="39104"/>
                  </a:lnTo>
                  <a:lnTo>
                    <a:pt x="4648" y="41380"/>
                  </a:lnTo>
                  <a:lnTo>
                    <a:pt x="6338" y="43449"/>
                  </a:lnTo>
                  <a:lnTo>
                    <a:pt x="8028" y="45311"/>
                  </a:lnTo>
                  <a:lnTo>
                    <a:pt x="9930" y="46966"/>
                  </a:lnTo>
                  <a:lnTo>
                    <a:pt x="12043" y="48414"/>
                  </a:lnTo>
                  <a:lnTo>
                    <a:pt x="14155" y="49862"/>
                  </a:lnTo>
                  <a:lnTo>
                    <a:pt x="16690" y="50897"/>
                  </a:lnTo>
                  <a:lnTo>
                    <a:pt x="19014" y="51724"/>
                  </a:lnTo>
                  <a:lnTo>
                    <a:pt x="21761" y="52552"/>
                  </a:lnTo>
                  <a:lnTo>
                    <a:pt x="24296" y="52759"/>
                  </a:lnTo>
                  <a:lnTo>
                    <a:pt x="27254" y="52966"/>
                  </a:lnTo>
                  <a:lnTo>
                    <a:pt x="30000" y="52759"/>
                  </a:lnTo>
                  <a:lnTo>
                    <a:pt x="32535" y="52552"/>
                  </a:lnTo>
                  <a:lnTo>
                    <a:pt x="35282" y="51724"/>
                  </a:lnTo>
                  <a:lnTo>
                    <a:pt x="37606" y="50897"/>
                  </a:lnTo>
                  <a:lnTo>
                    <a:pt x="40141" y="49862"/>
                  </a:lnTo>
                  <a:lnTo>
                    <a:pt x="42254" y="48414"/>
                  </a:lnTo>
                  <a:lnTo>
                    <a:pt x="44366" y="46966"/>
                  </a:lnTo>
                  <a:lnTo>
                    <a:pt x="46268" y="45311"/>
                  </a:lnTo>
                  <a:lnTo>
                    <a:pt x="47958" y="43449"/>
                  </a:lnTo>
                  <a:lnTo>
                    <a:pt x="49648" y="41380"/>
                  </a:lnTo>
                  <a:lnTo>
                    <a:pt x="50916" y="39104"/>
                  </a:lnTo>
                  <a:lnTo>
                    <a:pt x="52183" y="36828"/>
                  </a:lnTo>
                  <a:lnTo>
                    <a:pt x="53028" y="34345"/>
                  </a:lnTo>
                  <a:lnTo>
                    <a:pt x="53662" y="31862"/>
                  </a:lnTo>
                  <a:lnTo>
                    <a:pt x="54085" y="29173"/>
                  </a:lnTo>
                  <a:lnTo>
                    <a:pt x="54296" y="26483"/>
                  </a:lnTo>
                  <a:lnTo>
                    <a:pt x="54085" y="23793"/>
                  </a:lnTo>
                  <a:lnTo>
                    <a:pt x="53662" y="21104"/>
                  </a:lnTo>
                  <a:lnTo>
                    <a:pt x="53028" y="18621"/>
                  </a:lnTo>
                  <a:lnTo>
                    <a:pt x="52183" y="16138"/>
                  </a:lnTo>
                  <a:lnTo>
                    <a:pt x="50916" y="13862"/>
                  </a:lnTo>
                  <a:lnTo>
                    <a:pt x="49648" y="11586"/>
                  </a:lnTo>
                  <a:lnTo>
                    <a:pt x="47958" y="9518"/>
                  </a:lnTo>
                  <a:lnTo>
                    <a:pt x="46268" y="7655"/>
                  </a:lnTo>
                  <a:lnTo>
                    <a:pt x="44366" y="6000"/>
                  </a:lnTo>
                  <a:lnTo>
                    <a:pt x="42254" y="4552"/>
                  </a:lnTo>
                  <a:lnTo>
                    <a:pt x="40141" y="3104"/>
                  </a:lnTo>
                  <a:lnTo>
                    <a:pt x="37606" y="2069"/>
                  </a:lnTo>
                  <a:lnTo>
                    <a:pt x="35282" y="1242"/>
                  </a:lnTo>
                  <a:lnTo>
                    <a:pt x="32535" y="414"/>
                  </a:lnTo>
                  <a:lnTo>
                    <a:pt x="30000" y="207"/>
                  </a:lnTo>
                  <a:lnTo>
                    <a:pt x="27254" y="0"/>
                  </a:lnTo>
                  <a:close/>
                </a:path>
              </a:pathLst>
            </a:custGeom>
            <a:solidFill>
              <a:srgbClr val="F8D0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866175" y="806875"/>
              <a:ext cx="1304600" cy="1277625"/>
            </a:xfrm>
            <a:custGeom>
              <a:avLst/>
              <a:gdLst/>
              <a:ahLst/>
              <a:cxnLst/>
              <a:rect l="0" t="0" r="0" b="0"/>
              <a:pathLst>
                <a:path w="52184" h="51105" extrusionOk="0">
                  <a:moveTo>
                    <a:pt x="23452" y="1"/>
                  </a:moveTo>
                  <a:lnTo>
                    <a:pt x="20705" y="415"/>
                  </a:lnTo>
                  <a:lnTo>
                    <a:pt x="18381" y="1035"/>
                  </a:lnTo>
                  <a:lnTo>
                    <a:pt x="15846" y="1863"/>
                  </a:lnTo>
                  <a:lnTo>
                    <a:pt x="13522" y="3104"/>
                  </a:lnTo>
                  <a:lnTo>
                    <a:pt x="11409" y="4346"/>
                  </a:lnTo>
                  <a:lnTo>
                    <a:pt x="9508" y="5794"/>
                  </a:lnTo>
                  <a:lnTo>
                    <a:pt x="7607" y="7449"/>
                  </a:lnTo>
                  <a:lnTo>
                    <a:pt x="5916" y="9311"/>
                  </a:lnTo>
                  <a:lnTo>
                    <a:pt x="4438" y="11173"/>
                  </a:lnTo>
                  <a:lnTo>
                    <a:pt x="3170" y="13242"/>
                  </a:lnTo>
                  <a:lnTo>
                    <a:pt x="1902" y="15518"/>
                  </a:lnTo>
                  <a:lnTo>
                    <a:pt x="1057" y="18001"/>
                  </a:lnTo>
                  <a:lnTo>
                    <a:pt x="423" y="20277"/>
                  </a:lnTo>
                  <a:lnTo>
                    <a:pt x="1" y="22966"/>
                  </a:lnTo>
                  <a:lnTo>
                    <a:pt x="1" y="25449"/>
                  </a:lnTo>
                  <a:lnTo>
                    <a:pt x="1" y="28139"/>
                  </a:lnTo>
                  <a:lnTo>
                    <a:pt x="423" y="30622"/>
                  </a:lnTo>
                  <a:lnTo>
                    <a:pt x="1057" y="33104"/>
                  </a:lnTo>
                  <a:lnTo>
                    <a:pt x="1902" y="35587"/>
                  </a:lnTo>
                  <a:lnTo>
                    <a:pt x="3170" y="37656"/>
                  </a:lnTo>
                  <a:lnTo>
                    <a:pt x="4438" y="39932"/>
                  </a:lnTo>
                  <a:lnTo>
                    <a:pt x="5916" y="41794"/>
                  </a:lnTo>
                  <a:lnTo>
                    <a:pt x="7607" y="43656"/>
                  </a:lnTo>
                  <a:lnTo>
                    <a:pt x="9508" y="45311"/>
                  </a:lnTo>
                  <a:lnTo>
                    <a:pt x="11409" y="46759"/>
                  </a:lnTo>
                  <a:lnTo>
                    <a:pt x="13522" y="48001"/>
                  </a:lnTo>
                  <a:lnTo>
                    <a:pt x="15846" y="49035"/>
                  </a:lnTo>
                  <a:lnTo>
                    <a:pt x="18381" y="50070"/>
                  </a:lnTo>
                  <a:lnTo>
                    <a:pt x="20705" y="50691"/>
                  </a:lnTo>
                  <a:lnTo>
                    <a:pt x="23452" y="50897"/>
                  </a:lnTo>
                  <a:lnTo>
                    <a:pt x="25987" y="51104"/>
                  </a:lnTo>
                  <a:lnTo>
                    <a:pt x="28733" y="50897"/>
                  </a:lnTo>
                  <a:lnTo>
                    <a:pt x="31268" y="50691"/>
                  </a:lnTo>
                  <a:lnTo>
                    <a:pt x="33804" y="50070"/>
                  </a:lnTo>
                  <a:lnTo>
                    <a:pt x="36128" y="49035"/>
                  </a:lnTo>
                  <a:lnTo>
                    <a:pt x="38452" y="48001"/>
                  </a:lnTo>
                  <a:lnTo>
                    <a:pt x="40564" y="46759"/>
                  </a:lnTo>
                  <a:lnTo>
                    <a:pt x="42677" y="45311"/>
                  </a:lnTo>
                  <a:lnTo>
                    <a:pt x="44578" y="43656"/>
                  </a:lnTo>
                  <a:lnTo>
                    <a:pt x="46268" y="41794"/>
                  </a:lnTo>
                  <a:lnTo>
                    <a:pt x="47747" y="39932"/>
                  </a:lnTo>
                  <a:lnTo>
                    <a:pt x="49015" y="37656"/>
                  </a:lnTo>
                  <a:lnTo>
                    <a:pt x="50071" y="35587"/>
                  </a:lnTo>
                  <a:lnTo>
                    <a:pt x="50916" y="33104"/>
                  </a:lnTo>
                  <a:lnTo>
                    <a:pt x="51550" y="30622"/>
                  </a:lnTo>
                  <a:lnTo>
                    <a:pt x="51973" y="28139"/>
                  </a:lnTo>
                  <a:lnTo>
                    <a:pt x="52184" y="25449"/>
                  </a:lnTo>
                  <a:lnTo>
                    <a:pt x="51973" y="22966"/>
                  </a:lnTo>
                  <a:lnTo>
                    <a:pt x="51550" y="20277"/>
                  </a:lnTo>
                  <a:lnTo>
                    <a:pt x="50916" y="18001"/>
                  </a:lnTo>
                  <a:lnTo>
                    <a:pt x="50071" y="15518"/>
                  </a:lnTo>
                  <a:lnTo>
                    <a:pt x="49015" y="13242"/>
                  </a:lnTo>
                  <a:lnTo>
                    <a:pt x="47747" y="11173"/>
                  </a:lnTo>
                  <a:lnTo>
                    <a:pt x="46268" y="9311"/>
                  </a:lnTo>
                  <a:lnTo>
                    <a:pt x="44578" y="7449"/>
                  </a:lnTo>
                  <a:lnTo>
                    <a:pt x="42677" y="5794"/>
                  </a:lnTo>
                  <a:lnTo>
                    <a:pt x="40564" y="4346"/>
                  </a:lnTo>
                  <a:lnTo>
                    <a:pt x="38452" y="3104"/>
                  </a:lnTo>
                  <a:lnTo>
                    <a:pt x="36128" y="1863"/>
                  </a:lnTo>
                  <a:lnTo>
                    <a:pt x="33804" y="1035"/>
                  </a:lnTo>
                  <a:lnTo>
                    <a:pt x="31268" y="415"/>
                  </a:lnTo>
                  <a:lnTo>
                    <a:pt x="28733" y="1"/>
                  </a:lnTo>
                  <a:close/>
                </a:path>
              </a:pathLst>
            </a:custGeom>
            <a:solidFill>
              <a:srgbClr val="F8D2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892600" y="827575"/>
              <a:ext cx="1257050" cy="1231050"/>
            </a:xfrm>
            <a:custGeom>
              <a:avLst/>
              <a:gdLst/>
              <a:ahLst/>
              <a:cxnLst/>
              <a:rect l="0" t="0" r="0" b="0"/>
              <a:pathLst>
                <a:path w="50282" h="49242" extrusionOk="0">
                  <a:moveTo>
                    <a:pt x="22606" y="0"/>
                  </a:moveTo>
                  <a:lnTo>
                    <a:pt x="20071" y="414"/>
                  </a:lnTo>
                  <a:lnTo>
                    <a:pt x="17747" y="1035"/>
                  </a:lnTo>
                  <a:lnTo>
                    <a:pt x="15423" y="1863"/>
                  </a:lnTo>
                  <a:lnTo>
                    <a:pt x="13099" y="2897"/>
                  </a:lnTo>
                  <a:lnTo>
                    <a:pt x="10986" y="4138"/>
                  </a:lnTo>
                  <a:lnTo>
                    <a:pt x="9085" y="5587"/>
                  </a:lnTo>
                  <a:lnTo>
                    <a:pt x="7395" y="7242"/>
                  </a:lnTo>
                  <a:lnTo>
                    <a:pt x="5704" y="8897"/>
                  </a:lnTo>
                  <a:lnTo>
                    <a:pt x="4226" y="10759"/>
                  </a:lnTo>
                  <a:lnTo>
                    <a:pt x="2958" y="12828"/>
                  </a:lnTo>
                  <a:lnTo>
                    <a:pt x="1902" y="14897"/>
                  </a:lnTo>
                  <a:lnTo>
                    <a:pt x="1057" y="17173"/>
                  </a:lnTo>
                  <a:lnTo>
                    <a:pt x="423" y="19656"/>
                  </a:lnTo>
                  <a:lnTo>
                    <a:pt x="0" y="22138"/>
                  </a:lnTo>
                  <a:lnTo>
                    <a:pt x="0" y="24621"/>
                  </a:lnTo>
                  <a:lnTo>
                    <a:pt x="0" y="27104"/>
                  </a:lnTo>
                  <a:lnTo>
                    <a:pt x="423" y="29587"/>
                  </a:lnTo>
                  <a:lnTo>
                    <a:pt x="1057" y="31863"/>
                  </a:lnTo>
                  <a:lnTo>
                    <a:pt x="1902" y="34138"/>
                  </a:lnTo>
                  <a:lnTo>
                    <a:pt x="2958" y="36414"/>
                  </a:lnTo>
                  <a:lnTo>
                    <a:pt x="4226" y="38483"/>
                  </a:lnTo>
                  <a:lnTo>
                    <a:pt x="5704" y="40345"/>
                  </a:lnTo>
                  <a:lnTo>
                    <a:pt x="7395" y="42000"/>
                  </a:lnTo>
                  <a:lnTo>
                    <a:pt x="9085" y="43656"/>
                  </a:lnTo>
                  <a:lnTo>
                    <a:pt x="10986" y="45104"/>
                  </a:lnTo>
                  <a:lnTo>
                    <a:pt x="13099" y="46345"/>
                  </a:lnTo>
                  <a:lnTo>
                    <a:pt x="15423" y="47380"/>
                  </a:lnTo>
                  <a:lnTo>
                    <a:pt x="17747" y="48207"/>
                  </a:lnTo>
                  <a:lnTo>
                    <a:pt x="20071" y="48828"/>
                  </a:lnTo>
                  <a:lnTo>
                    <a:pt x="22606" y="49035"/>
                  </a:lnTo>
                  <a:lnTo>
                    <a:pt x="25141" y="49242"/>
                  </a:lnTo>
                  <a:lnTo>
                    <a:pt x="27676" y="49035"/>
                  </a:lnTo>
                  <a:lnTo>
                    <a:pt x="30211" y="48828"/>
                  </a:lnTo>
                  <a:lnTo>
                    <a:pt x="32747" y="48207"/>
                  </a:lnTo>
                  <a:lnTo>
                    <a:pt x="34859" y="47380"/>
                  </a:lnTo>
                  <a:lnTo>
                    <a:pt x="37183" y="46345"/>
                  </a:lnTo>
                  <a:lnTo>
                    <a:pt x="39296" y="45104"/>
                  </a:lnTo>
                  <a:lnTo>
                    <a:pt x="41197" y="43656"/>
                  </a:lnTo>
                  <a:lnTo>
                    <a:pt x="42888" y="42000"/>
                  </a:lnTo>
                  <a:lnTo>
                    <a:pt x="44578" y="40345"/>
                  </a:lnTo>
                  <a:lnTo>
                    <a:pt x="46057" y="38483"/>
                  </a:lnTo>
                  <a:lnTo>
                    <a:pt x="47324" y="36414"/>
                  </a:lnTo>
                  <a:lnTo>
                    <a:pt x="48381" y="34138"/>
                  </a:lnTo>
                  <a:lnTo>
                    <a:pt x="49226" y="31863"/>
                  </a:lnTo>
                  <a:lnTo>
                    <a:pt x="49859" y="29587"/>
                  </a:lnTo>
                  <a:lnTo>
                    <a:pt x="50282" y="27104"/>
                  </a:lnTo>
                  <a:lnTo>
                    <a:pt x="50282" y="24621"/>
                  </a:lnTo>
                  <a:lnTo>
                    <a:pt x="50282" y="22138"/>
                  </a:lnTo>
                  <a:lnTo>
                    <a:pt x="49859" y="19656"/>
                  </a:lnTo>
                  <a:lnTo>
                    <a:pt x="49226" y="17173"/>
                  </a:lnTo>
                  <a:lnTo>
                    <a:pt x="48381" y="14897"/>
                  </a:lnTo>
                  <a:lnTo>
                    <a:pt x="47324" y="12828"/>
                  </a:lnTo>
                  <a:lnTo>
                    <a:pt x="46057" y="10759"/>
                  </a:lnTo>
                  <a:lnTo>
                    <a:pt x="44578" y="8897"/>
                  </a:lnTo>
                  <a:lnTo>
                    <a:pt x="42888" y="7242"/>
                  </a:lnTo>
                  <a:lnTo>
                    <a:pt x="41197" y="5587"/>
                  </a:lnTo>
                  <a:lnTo>
                    <a:pt x="39296" y="4138"/>
                  </a:lnTo>
                  <a:lnTo>
                    <a:pt x="37183" y="2897"/>
                  </a:lnTo>
                  <a:lnTo>
                    <a:pt x="34859" y="1863"/>
                  </a:lnTo>
                  <a:lnTo>
                    <a:pt x="32747" y="1035"/>
                  </a:lnTo>
                  <a:lnTo>
                    <a:pt x="30211" y="414"/>
                  </a:lnTo>
                  <a:lnTo>
                    <a:pt x="27676" y="0"/>
                  </a:lnTo>
                  <a:close/>
                </a:path>
              </a:pathLst>
            </a:custGeom>
            <a:solidFill>
              <a:srgbClr val="F9D36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919000" y="843100"/>
              <a:ext cx="1214825" cy="1189675"/>
            </a:xfrm>
            <a:custGeom>
              <a:avLst/>
              <a:gdLst/>
              <a:ahLst/>
              <a:cxnLst/>
              <a:rect l="0" t="0" r="0" b="0"/>
              <a:pathLst>
                <a:path w="48593" h="47587" extrusionOk="0">
                  <a:moveTo>
                    <a:pt x="24296" y="0"/>
                  </a:moveTo>
                  <a:lnTo>
                    <a:pt x="21761" y="207"/>
                  </a:lnTo>
                  <a:lnTo>
                    <a:pt x="19437" y="621"/>
                  </a:lnTo>
                  <a:lnTo>
                    <a:pt x="17113" y="1242"/>
                  </a:lnTo>
                  <a:lnTo>
                    <a:pt x="14789" y="1862"/>
                  </a:lnTo>
                  <a:lnTo>
                    <a:pt x="12677" y="2897"/>
                  </a:lnTo>
                  <a:lnTo>
                    <a:pt x="10775" y="4138"/>
                  </a:lnTo>
                  <a:lnTo>
                    <a:pt x="8874" y="5586"/>
                  </a:lnTo>
                  <a:lnTo>
                    <a:pt x="7184" y="7035"/>
                  </a:lnTo>
                  <a:lnTo>
                    <a:pt x="5494" y="8690"/>
                  </a:lnTo>
                  <a:lnTo>
                    <a:pt x="4226" y="10552"/>
                  </a:lnTo>
                  <a:lnTo>
                    <a:pt x="2958" y="12621"/>
                  </a:lnTo>
                  <a:lnTo>
                    <a:pt x="1902" y="14690"/>
                  </a:lnTo>
                  <a:lnTo>
                    <a:pt x="1057" y="16759"/>
                  </a:lnTo>
                  <a:lnTo>
                    <a:pt x="423" y="19035"/>
                  </a:lnTo>
                  <a:lnTo>
                    <a:pt x="212" y="21517"/>
                  </a:lnTo>
                  <a:lnTo>
                    <a:pt x="1" y="23793"/>
                  </a:lnTo>
                  <a:lnTo>
                    <a:pt x="212" y="26276"/>
                  </a:lnTo>
                  <a:lnTo>
                    <a:pt x="423" y="28552"/>
                  </a:lnTo>
                  <a:lnTo>
                    <a:pt x="1057" y="30828"/>
                  </a:lnTo>
                  <a:lnTo>
                    <a:pt x="1902" y="33104"/>
                  </a:lnTo>
                  <a:lnTo>
                    <a:pt x="2958" y="35173"/>
                  </a:lnTo>
                  <a:lnTo>
                    <a:pt x="4226" y="37035"/>
                  </a:lnTo>
                  <a:lnTo>
                    <a:pt x="5494" y="38897"/>
                  </a:lnTo>
                  <a:lnTo>
                    <a:pt x="7184" y="40552"/>
                  </a:lnTo>
                  <a:lnTo>
                    <a:pt x="8874" y="42207"/>
                  </a:lnTo>
                  <a:lnTo>
                    <a:pt x="10775" y="43448"/>
                  </a:lnTo>
                  <a:lnTo>
                    <a:pt x="12677" y="44690"/>
                  </a:lnTo>
                  <a:lnTo>
                    <a:pt x="14789" y="45724"/>
                  </a:lnTo>
                  <a:lnTo>
                    <a:pt x="17113" y="46552"/>
                  </a:lnTo>
                  <a:lnTo>
                    <a:pt x="19437" y="47173"/>
                  </a:lnTo>
                  <a:lnTo>
                    <a:pt x="21761" y="47379"/>
                  </a:lnTo>
                  <a:lnTo>
                    <a:pt x="24296" y="47586"/>
                  </a:lnTo>
                  <a:lnTo>
                    <a:pt x="26832" y="47379"/>
                  </a:lnTo>
                  <a:lnTo>
                    <a:pt x="29155" y="47173"/>
                  </a:lnTo>
                  <a:lnTo>
                    <a:pt x="31479" y="46552"/>
                  </a:lnTo>
                  <a:lnTo>
                    <a:pt x="33803" y="45724"/>
                  </a:lnTo>
                  <a:lnTo>
                    <a:pt x="35916" y="44690"/>
                  </a:lnTo>
                  <a:lnTo>
                    <a:pt x="37817" y="43448"/>
                  </a:lnTo>
                  <a:lnTo>
                    <a:pt x="39719" y="42207"/>
                  </a:lnTo>
                  <a:lnTo>
                    <a:pt x="41409" y="40552"/>
                  </a:lnTo>
                  <a:lnTo>
                    <a:pt x="42888" y="38897"/>
                  </a:lnTo>
                  <a:lnTo>
                    <a:pt x="44367" y="37035"/>
                  </a:lnTo>
                  <a:lnTo>
                    <a:pt x="45634" y="35173"/>
                  </a:lnTo>
                  <a:lnTo>
                    <a:pt x="46691" y="33104"/>
                  </a:lnTo>
                  <a:lnTo>
                    <a:pt x="47325" y="30828"/>
                  </a:lnTo>
                  <a:lnTo>
                    <a:pt x="47958" y="28552"/>
                  </a:lnTo>
                  <a:lnTo>
                    <a:pt x="48381" y="26276"/>
                  </a:lnTo>
                  <a:lnTo>
                    <a:pt x="48592" y="23793"/>
                  </a:lnTo>
                  <a:lnTo>
                    <a:pt x="48381" y="21517"/>
                  </a:lnTo>
                  <a:lnTo>
                    <a:pt x="47958" y="19035"/>
                  </a:lnTo>
                  <a:lnTo>
                    <a:pt x="47325" y="16759"/>
                  </a:lnTo>
                  <a:lnTo>
                    <a:pt x="46691" y="14690"/>
                  </a:lnTo>
                  <a:lnTo>
                    <a:pt x="45634" y="12621"/>
                  </a:lnTo>
                  <a:lnTo>
                    <a:pt x="44367" y="10552"/>
                  </a:lnTo>
                  <a:lnTo>
                    <a:pt x="42888" y="8690"/>
                  </a:lnTo>
                  <a:lnTo>
                    <a:pt x="41409" y="7035"/>
                  </a:lnTo>
                  <a:lnTo>
                    <a:pt x="39719" y="5586"/>
                  </a:lnTo>
                  <a:lnTo>
                    <a:pt x="37817" y="4138"/>
                  </a:lnTo>
                  <a:lnTo>
                    <a:pt x="35916" y="2897"/>
                  </a:lnTo>
                  <a:lnTo>
                    <a:pt x="33803" y="1862"/>
                  </a:lnTo>
                  <a:lnTo>
                    <a:pt x="31479" y="1242"/>
                  </a:lnTo>
                  <a:lnTo>
                    <a:pt x="29155" y="621"/>
                  </a:lnTo>
                  <a:lnTo>
                    <a:pt x="26832" y="207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9D56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945400" y="863775"/>
              <a:ext cx="1167300" cy="1143125"/>
            </a:xfrm>
            <a:custGeom>
              <a:avLst/>
              <a:gdLst/>
              <a:ahLst/>
              <a:cxnLst/>
              <a:rect l="0" t="0" r="0" b="0"/>
              <a:pathLst>
                <a:path w="46692" h="45725" extrusionOk="0">
                  <a:moveTo>
                    <a:pt x="23452" y="1"/>
                  </a:moveTo>
                  <a:lnTo>
                    <a:pt x="20916" y="208"/>
                  </a:lnTo>
                  <a:lnTo>
                    <a:pt x="18592" y="621"/>
                  </a:lnTo>
                  <a:lnTo>
                    <a:pt x="16480" y="1035"/>
                  </a:lnTo>
                  <a:lnTo>
                    <a:pt x="14367" y="1863"/>
                  </a:lnTo>
                  <a:lnTo>
                    <a:pt x="12254" y="2897"/>
                  </a:lnTo>
                  <a:lnTo>
                    <a:pt x="10353" y="3932"/>
                  </a:lnTo>
                  <a:lnTo>
                    <a:pt x="8452" y="5380"/>
                  </a:lnTo>
                  <a:lnTo>
                    <a:pt x="6973" y="6828"/>
                  </a:lnTo>
                  <a:lnTo>
                    <a:pt x="5283" y="8277"/>
                  </a:lnTo>
                  <a:lnTo>
                    <a:pt x="4015" y="10139"/>
                  </a:lnTo>
                  <a:lnTo>
                    <a:pt x="2959" y="12001"/>
                  </a:lnTo>
                  <a:lnTo>
                    <a:pt x="1902" y="14070"/>
                  </a:lnTo>
                  <a:lnTo>
                    <a:pt x="1057" y="16139"/>
                  </a:lnTo>
                  <a:lnTo>
                    <a:pt x="635" y="18208"/>
                  </a:lnTo>
                  <a:lnTo>
                    <a:pt x="212" y="20483"/>
                  </a:lnTo>
                  <a:lnTo>
                    <a:pt x="1" y="22966"/>
                  </a:lnTo>
                  <a:lnTo>
                    <a:pt x="212" y="25242"/>
                  </a:lnTo>
                  <a:lnTo>
                    <a:pt x="635" y="27518"/>
                  </a:lnTo>
                  <a:lnTo>
                    <a:pt x="1057" y="29587"/>
                  </a:lnTo>
                  <a:lnTo>
                    <a:pt x="1902" y="31863"/>
                  </a:lnTo>
                  <a:lnTo>
                    <a:pt x="2959" y="33725"/>
                  </a:lnTo>
                  <a:lnTo>
                    <a:pt x="4015" y="35587"/>
                  </a:lnTo>
                  <a:lnTo>
                    <a:pt x="5283" y="37449"/>
                  </a:lnTo>
                  <a:lnTo>
                    <a:pt x="6973" y="39104"/>
                  </a:lnTo>
                  <a:lnTo>
                    <a:pt x="8452" y="40552"/>
                  </a:lnTo>
                  <a:lnTo>
                    <a:pt x="10353" y="41794"/>
                  </a:lnTo>
                  <a:lnTo>
                    <a:pt x="12254" y="43035"/>
                  </a:lnTo>
                  <a:lnTo>
                    <a:pt x="14367" y="43863"/>
                  </a:lnTo>
                  <a:lnTo>
                    <a:pt x="16480" y="44690"/>
                  </a:lnTo>
                  <a:lnTo>
                    <a:pt x="18592" y="45311"/>
                  </a:lnTo>
                  <a:lnTo>
                    <a:pt x="20916" y="45518"/>
                  </a:lnTo>
                  <a:lnTo>
                    <a:pt x="23452" y="45725"/>
                  </a:lnTo>
                  <a:lnTo>
                    <a:pt x="25776" y="45518"/>
                  </a:lnTo>
                  <a:lnTo>
                    <a:pt x="28099" y="45311"/>
                  </a:lnTo>
                  <a:lnTo>
                    <a:pt x="30212" y="44690"/>
                  </a:lnTo>
                  <a:lnTo>
                    <a:pt x="32536" y="43863"/>
                  </a:lnTo>
                  <a:lnTo>
                    <a:pt x="34438" y="43035"/>
                  </a:lnTo>
                  <a:lnTo>
                    <a:pt x="36339" y="41794"/>
                  </a:lnTo>
                  <a:lnTo>
                    <a:pt x="38240" y="40552"/>
                  </a:lnTo>
                  <a:lnTo>
                    <a:pt x="39930" y="39104"/>
                  </a:lnTo>
                  <a:lnTo>
                    <a:pt x="41409" y="37449"/>
                  </a:lnTo>
                  <a:lnTo>
                    <a:pt x="42677" y="35587"/>
                  </a:lnTo>
                  <a:lnTo>
                    <a:pt x="43945" y="33725"/>
                  </a:lnTo>
                  <a:lnTo>
                    <a:pt x="44790" y="31863"/>
                  </a:lnTo>
                  <a:lnTo>
                    <a:pt x="45635" y="29587"/>
                  </a:lnTo>
                  <a:lnTo>
                    <a:pt x="46269" y="27518"/>
                  </a:lnTo>
                  <a:lnTo>
                    <a:pt x="46480" y="25242"/>
                  </a:lnTo>
                  <a:lnTo>
                    <a:pt x="46691" y="22966"/>
                  </a:lnTo>
                  <a:lnTo>
                    <a:pt x="46480" y="20483"/>
                  </a:lnTo>
                  <a:lnTo>
                    <a:pt x="46269" y="18208"/>
                  </a:lnTo>
                  <a:lnTo>
                    <a:pt x="45635" y="16139"/>
                  </a:lnTo>
                  <a:lnTo>
                    <a:pt x="44790" y="14070"/>
                  </a:lnTo>
                  <a:lnTo>
                    <a:pt x="43945" y="12001"/>
                  </a:lnTo>
                  <a:lnTo>
                    <a:pt x="42677" y="10139"/>
                  </a:lnTo>
                  <a:lnTo>
                    <a:pt x="41409" y="8277"/>
                  </a:lnTo>
                  <a:lnTo>
                    <a:pt x="39930" y="6828"/>
                  </a:lnTo>
                  <a:lnTo>
                    <a:pt x="38240" y="5380"/>
                  </a:lnTo>
                  <a:lnTo>
                    <a:pt x="36339" y="3932"/>
                  </a:lnTo>
                  <a:lnTo>
                    <a:pt x="34438" y="2897"/>
                  </a:lnTo>
                  <a:lnTo>
                    <a:pt x="32536" y="1863"/>
                  </a:lnTo>
                  <a:lnTo>
                    <a:pt x="30212" y="1035"/>
                  </a:lnTo>
                  <a:lnTo>
                    <a:pt x="28099" y="621"/>
                  </a:lnTo>
                  <a:lnTo>
                    <a:pt x="25776" y="208"/>
                  </a:lnTo>
                  <a:lnTo>
                    <a:pt x="23452" y="1"/>
                  </a:lnTo>
                  <a:close/>
                </a:path>
              </a:pathLst>
            </a:custGeom>
            <a:solidFill>
              <a:srgbClr val="F9D77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977100" y="884475"/>
              <a:ext cx="1114450" cy="1096575"/>
            </a:xfrm>
            <a:custGeom>
              <a:avLst/>
              <a:gdLst/>
              <a:ahLst/>
              <a:cxnLst/>
              <a:rect l="0" t="0" r="0" b="0"/>
              <a:pathLst>
                <a:path w="44578" h="43863" extrusionOk="0">
                  <a:moveTo>
                    <a:pt x="22184" y="0"/>
                  </a:moveTo>
                  <a:lnTo>
                    <a:pt x="20071" y="207"/>
                  </a:lnTo>
                  <a:lnTo>
                    <a:pt x="17747" y="414"/>
                  </a:lnTo>
                  <a:lnTo>
                    <a:pt x="15634" y="1035"/>
                  </a:lnTo>
                  <a:lnTo>
                    <a:pt x="13522" y="1862"/>
                  </a:lnTo>
                  <a:lnTo>
                    <a:pt x="11620" y="2690"/>
                  </a:lnTo>
                  <a:lnTo>
                    <a:pt x="9719" y="3724"/>
                  </a:lnTo>
                  <a:lnTo>
                    <a:pt x="8029" y="4966"/>
                  </a:lnTo>
                  <a:lnTo>
                    <a:pt x="6550" y="6414"/>
                  </a:lnTo>
                  <a:lnTo>
                    <a:pt x="5071" y="8069"/>
                  </a:lnTo>
                  <a:lnTo>
                    <a:pt x="3803" y="9724"/>
                  </a:lnTo>
                  <a:lnTo>
                    <a:pt x="2536" y="11587"/>
                  </a:lnTo>
                  <a:lnTo>
                    <a:pt x="1691" y="13449"/>
                  </a:lnTo>
                  <a:lnTo>
                    <a:pt x="846" y="15518"/>
                  </a:lnTo>
                  <a:lnTo>
                    <a:pt x="423" y="17587"/>
                  </a:lnTo>
                  <a:lnTo>
                    <a:pt x="1" y="19655"/>
                  </a:lnTo>
                  <a:lnTo>
                    <a:pt x="1" y="21931"/>
                  </a:lnTo>
                  <a:lnTo>
                    <a:pt x="1" y="24207"/>
                  </a:lnTo>
                  <a:lnTo>
                    <a:pt x="423" y="26276"/>
                  </a:lnTo>
                  <a:lnTo>
                    <a:pt x="846" y="28552"/>
                  </a:lnTo>
                  <a:lnTo>
                    <a:pt x="1691" y="30414"/>
                  </a:lnTo>
                  <a:lnTo>
                    <a:pt x="2536" y="32483"/>
                  </a:lnTo>
                  <a:lnTo>
                    <a:pt x="3803" y="34138"/>
                  </a:lnTo>
                  <a:lnTo>
                    <a:pt x="5071" y="35793"/>
                  </a:lnTo>
                  <a:lnTo>
                    <a:pt x="6550" y="37449"/>
                  </a:lnTo>
                  <a:lnTo>
                    <a:pt x="8029" y="38897"/>
                  </a:lnTo>
                  <a:lnTo>
                    <a:pt x="9719" y="40138"/>
                  </a:lnTo>
                  <a:lnTo>
                    <a:pt x="11620" y="41173"/>
                  </a:lnTo>
                  <a:lnTo>
                    <a:pt x="13522" y="42207"/>
                  </a:lnTo>
                  <a:lnTo>
                    <a:pt x="15634" y="42828"/>
                  </a:lnTo>
                  <a:lnTo>
                    <a:pt x="17747" y="43449"/>
                  </a:lnTo>
                  <a:lnTo>
                    <a:pt x="20071" y="43655"/>
                  </a:lnTo>
                  <a:lnTo>
                    <a:pt x="22184" y="43862"/>
                  </a:lnTo>
                  <a:lnTo>
                    <a:pt x="24508" y="43655"/>
                  </a:lnTo>
                  <a:lnTo>
                    <a:pt x="26831" y="43449"/>
                  </a:lnTo>
                  <a:lnTo>
                    <a:pt x="28944" y="42828"/>
                  </a:lnTo>
                  <a:lnTo>
                    <a:pt x="31057" y="42207"/>
                  </a:lnTo>
                  <a:lnTo>
                    <a:pt x="32958" y="41173"/>
                  </a:lnTo>
                  <a:lnTo>
                    <a:pt x="34860" y="40138"/>
                  </a:lnTo>
                  <a:lnTo>
                    <a:pt x="36550" y="38897"/>
                  </a:lnTo>
                  <a:lnTo>
                    <a:pt x="38029" y="37449"/>
                  </a:lnTo>
                  <a:lnTo>
                    <a:pt x="39508" y="35793"/>
                  </a:lnTo>
                  <a:lnTo>
                    <a:pt x="40775" y="34138"/>
                  </a:lnTo>
                  <a:lnTo>
                    <a:pt x="42043" y="32483"/>
                  </a:lnTo>
                  <a:lnTo>
                    <a:pt x="42888" y="30414"/>
                  </a:lnTo>
                  <a:lnTo>
                    <a:pt x="43733" y="28552"/>
                  </a:lnTo>
                  <a:lnTo>
                    <a:pt x="44155" y="26276"/>
                  </a:lnTo>
                  <a:lnTo>
                    <a:pt x="44578" y="24207"/>
                  </a:lnTo>
                  <a:lnTo>
                    <a:pt x="44578" y="21931"/>
                  </a:lnTo>
                  <a:lnTo>
                    <a:pt x="44578" y="19655"/>
                  </a:lnTo>
                  <a:lnTo>
                    <a:pt x="44155" y="17587"/>
                  </a:lnTo>
                  <a:lnTo>
                    <a:pt x="43733" y="15518"/>
                  </a:lnTo>
                  <a:lnTo>
                    <a:pt x="42888" y="13449"/>
                  </a:lnTo>
                  <a:lnTo>
                    <a:pt x="42043" y="11587"/>
                  </a:lnTo>
                  <a:lnTo>
                    <a:pt x="40775" y="9724"/>
                  </a:lnTo>
                  <a:lnTo>
                    <a:pt x="39508" y="8069"/>
                  </a:lnTo>
                  <a:lnTo>
                    <a:pt x="38029" y="6414"/>
                  </a:lnTo>
                  <a:lnTo>
                    <a:pt x="36550" y="4966"/>
                  </a:lnTo>
                  <a:lnTo>
                    <a:pt x="34860" y="3724"/>
                  </a:lnTo>
                  <a:lnTo>
                    <a:pt x="32958" y="2690"/>
                  </a:lnTo>
                  <a:lnTo>
                    <a:pt x="31057" y="1862"/>
                  </a:lnTo>
                  <a:lnTo>
                    <a:pt x="28944" y="1035"/>
                  </a:lnTo>
                  <a:lnTo>
                    <a:pt x="26831" y="414"/>
                  </a:lnTo>
                  <a:lnTo>
                    <a:pt x="24508" y="207"/>
                  </a:lnTo>
                  <a:lnTo>
                    <a:pt x="22184" y="0"/>
                  </a:lnTo>
                  <a:close/>
                </a:path>
              </a:pathLst>
            </a:custGeom>
            <a:solidFill>
              <a:srgbClr val="F9D8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1003500" y="905150"/>
              <a:ext cx="1072225" cy="1050025"/>
            </a:xfrm>
            <a:custGeom>
              <a:avLst/>
              <a:gdLst/>
              <a:ahLst/>
              <a:cxnLst/>
              <a:rect l="0" t="0" r="0" b="0"/>
              <a:pathLst>
                <a:path w="42889" h="42001" extrusionOk="0">
                  <a:moveTo>
                    <a:pt x="21339" y="1"/>
                  </a:moveTo>
                  <a:lnTo>
                    <a:pt x="19226" y="208"/>
                  </a:lnTo>
                  <a:lnTo>
                    <a:pt x="17114" y="415"/>
                  </a:lnTo>
                  <a:lnTo>
                    <a:pt x="15001" y="1035"/>
                  </a:lnTo>
                  <a:lnTo>
                    <a:pt x="13099" y="1656"/>
                  </a:lnTo>
                  <a:lnTo>
                    <a:pt x="11198" y="2484"/>
                  </a:lnTo>
                  <a:lnTo>
                    <a:pt x="9297" y="3518"/>
                  </a:lnTo>
                  <a:lnTo>
                    <a:pt x="7818" y="4760"/>
                  </a:lnTo>
                  <a:lnTo>
                    <a:pt x="6128" y="6208"/>
                  </a:lnTo>
                  <a:lnTo>
                    <a:pt x="4860" y="7656"/>
                  </a:lnTo>
                  <a:lnTo>
                    <a:pt x="3592" y="9311"/>
                  </a:lnTo>
                  <a:lnTo>
                    <a:pt x="2536" y="10966"/>
                  </a:lnTo>
                  <a:lnTo>
                    <a:pt x="1691" y="12828"/>
                  </a:lnTo>
                  <a:lnTo>
                    <a:pt x="846" y="14691"/>
                  </a:lnTo>
                  <a:lnTo>
                    <a:pt x="423" y="16760"/>
                  </a:lnTo>
                  <a:lnTo>
                    <a:pt x="1" y="18828"/>
                  </a:lnTo>
                  <a:lnTo>
                    <a:pt x="1" y="20897"/>
                  </a:lnTo>
                  <a:lnTo>
                    <a:pt x="1" y="23173"/>
                  </a:lnTo>
                  <a:lnTo>
                    <a:pt x="423" y="25242"/>
                  </a:lnTo>
                  <a:lnTo>
                    <a:pt x="846" y="27311"/>
                  </a:lnTo>
                  <a:lnTo>
                    <a:pt x="1691" y="29173"/>
                  </a:lnTo>
                  <a:lnTo>
                    <a:pt x="2536" y="31035"/>
                  </a:lnTo>
                  <a:lnTo>
                    <a:pt x="3592" y="32691"/>
                  </a:lnTo>
                  <a:lnTo>
                    <a:pt x="4860" y="34346"/>
                  </a:lnTo>
                  <a:lnTo>
                    <a:pt x="6128" y="35794"/>
                  </a:lnTo>
                  <a:lnTo>
                    <a:pt x="7818" y="37242"/>
                  </a:lnTo>
                  <a:lnTo>
                    <a:pt x="9297" y="38484"/>
                  </a:lnTo>
                  <a:lnTo>
                    <a:pt x="11198" y="39518"/>
                  </a:lnTo>
                  <a:lnTo>
                    <a:pt x="13099" y="40346"/>
                  </a:lnTo>
                  <a:lnTo>
                    <a:pt x="15001" y="40966"/>
                  </a:lnTo>
                  <a:lnTo>
                    <a:pt x="17114" y="41587"/>
                  </a:lnTo>
                  <a:lnTo>
                    <a:pt x="19226" y="41794"/>
                  </a:lnTo>
                  <a:lnTo>
                    <a:pt x="21339" y="42001"/>
                  </a:lnTo>
                  <a:lnTo>
                    <a:pt x="23663" y="41794"/>
                  </a:lnTo>
                  <a:lnTo>
                    <a:pt x="25775" y="41587"/>
                  </a:lnTo>
                  <a:lnTo>
                    <a:pt x="27677" y="40966"/>
                  </a:lnTo>
                  <a:lnTo>
                    <a:pt x="29790" y="40346"/>
                  </a:lnTo>
                  <a:lnTo>
                    <a:pt x="31691" y="39518"/>
                  </a:lnTo>
                  <a:lnTo>
                    <a:pt x="33381" y="38484"/>
                  </a:lnTo>
                  <a:lnTo>
                    <a:pt x="35071" y="37242"/>
                  </a:lnTo>
                  <a:lnTo>
                    <a:pt x="36550" y="35794"/>
                  </a:lnTo>
                  <a:lnTo>
                    <a:pt x="37818" y="34346"/>
                  </a:lnTo>
                  <a:lnTo>
                    <a:pt x="39085" y="32691"/>
                  </a:lnTo>
                  <a:lnTo>
                    <a:pt x="40142" y="31035"/>
                  </a:lnTo>
                  <a:lnTo>
                    <a:pt x="41198" y="29173"/>
                  </a:lnTo>
                  <a:lnTo>
                    <a:pt x="41832" y="27311"/>
                  </a:lnTo>
                  <a:lnTo>
                    <a:pt x="42466" y="25242"/>
                  </a:lnTo>
                  <a:lnTo>
                    <a:pt x="42677" y="23173"/>
                  </a:lnTo>
                  <a:lnTo>
                    <a:pt x="42888" y="20897"/>
                  </a:lnTo>
                  <a:lnTo>
                    <a:pt x="42677" y="18828"/>
                  </a:lnTo>
                  <a:lnTo>
                    <a:pt x="42466" y="16760"/>
                  </a:lnTo>
                  <a:lnTo>
                    <a:pt x="41832" y="14691"/>
                  </a:lnTo>
                  <a:lnTo>
                    <a:pt x="41198" y="12828"/>
                  </a:lnTo>
                  <a:lnTo>
                    <a:pt x="40142" y="10966"/>
                  </a:lnTo>
                  <a:lnTo>
                    <a:pt x="39085" y="9311"/>
                  </a:lnTo>
                  <a:lnTo>
                    <a:pt x="37818" y="7656"/>
                  </a:lnTo>
                  <a:lnTo>
                    <a:pt x="36550" y="6208"/>
                  </a:lnTo>
                  <a:lnTo>
                    <a:pt x="35071" y="4760"/>
                  </a:lnTo>
                  <a:lnTo>
                    <a:pt x="33381" y="3518"/>
                  </a:lnTo>
                  <a:lnTo>
                    <a:pt x="31691" y="2484"/>
                  </a:lnTo>
                  <a:lnTo>
                    <a:pt x="29790" y="1656"/>
                  </a:lnTo>
                  <a:lnTo>
                    <a:pt x="27677" y="1035"/>
                  </a:lnTo>
                  <a:lnTo>
                    <a:pt x="25775" y="415"/>
                  </a:lnTo>
                  <a:lnTo>
                    <a:pt x="23663" y="208"/>
                  </a:lnTo>
                  <a:lnTo>
                    <a:pt x="21339" y="1"/>
                  </a:lnTo>
                  <a:close/>
                </a:path>
              </a:pathLst>
            </a:custGeom>
            <a:solidFill>
              <a:srgbClr val="F9DA7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316900" y="1205150"/>
              <a:ext cx="5300" cy="25"/>
            </a:xfrm>
            <a:custGeom>
              <a:avLst/>
              <a:gdLst/>
              <a:ahLst/>
              <a:cxnLst/>
              <a:rect l="0" t="0" r="0" b="0"/>
              <a:pathLst>
                <a:path w="212" h="1" extrusionOk="0">
                  <a:moveTo>
                    <a:pt x="211" y="1"/>
                  </a:moveTo>
                  <a:lnTo>
                    <a:pt x="211" y="1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1" y="1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466525" y="19034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406675" y="1200000"/>
              <a:ext cx="390875" cy="325875"/>
            </a:xfrm>
            <a:custGeom>
              <a:avLst/>
              <a:gdLst/>
              <a:ahLst/>
              <a:cxnLst/>
              <a:rect l="0" t="0" r="0" b="0"/>
              <a:pathLst>
                <a:path w="15635" h="13035" extrusionOk="0">
                  <a:moveTo>
                    <a:pt x="1268" y="0"/>
                  </a:moveTo>
                  <a:lnTo>
                    <a:pt x="634" y="414"/>
                  </a:lnTo>
                  <a:lnTo>
                    <a:pt x="212" y="828"/>
                  </a:lnTo>
                  <a:lnTo>
                    <a:pt x="1" y="1655"/>
                  </a:lnTo>
                  <a:lnTo>
                    <a:pt x="212" y="2483"/>
                  </a:lnTo>
                  <a:lnTo>
                    <a:pt x="846" y="3931"/>
                  </a:lnTo>
                  <a:lnTo>
                    <a:pt x="1902" y="5793"/>
                  </a:lnTo>
                  <a:lnTo>
                    <a:pt x="3592" y="7655"/>
                  </a:lnTo>
                  <a:lnTo>
                    <a:pt x="5705" y="9517"/>
                  </a:lnTo>
                  <a:lnTo>
                    <a:pt x="6972" y="10345"/>
                  </a:lnTo>
                  <a:lnTo>
                    <a:pt x="8240" y="11172"/>
                  </a:lnTo>
                  <a:lnTo>
                    <a:pt x="9719" y="11793"/>
                  </a:lnTo>
                  <a:lnTo>
                    <a:pt x="11409" y="12414"/>
                  </a:lnTo>
                  <a:lnTo>
                    <a:pt x="12888" y="12828"/>
                  </a:lnTo>
                  <a:lnTo>
                    <a:pt x="14789" y="13034"/>
                  </a:lnTo>
                  <a:lnTo>
                    <a:pt x="15001" y="12828"/>
                  </a:lnTo>
                  <a:lnTo>
                    <a:pt x="15423" y="12414"/>
                  </a:lnTo>
                  <a:lnTo>
                    <a:pt x="15634" y="12207"/>
                  </a:lnTo>
                  <a:lnTo>
                    <a:pt x="15634" y="11793"/>
                  </a:lnTo>
                  <a:lnTo>
                    <a:pt x="15634" y="11379"/>
                  </a:lnTo>
                  <a:lnTo>
                    <a:pt x="15423" y="10759"/>
                  </a:lnTo>
                  <a:lnTo>
                    <a:pt x="13522" y="10345"/>
                  </a:lnTo>
                  <a:lnTo>
                    <a:pt x="11620" y="9724"/>
                  </a:lnTo>
                  <a:lnTo>
                    <a:pt x="9296" y="8897"/>
                  </a:lnTo>
                  <a:lnTo>
                    <a:pt x="6761" y="7448"/>
                  </a:lnTo>
                  <a:lnTo>
                    <a:pt x="5705" y="6621"/>
                  </a:lnTo>
                  <a:lnTo>
                    <a:pt x="4648" y="5586"/>
                  </a:lnTo>
                  <a:lnTo>
                    <a:pt x="3592" y="4552"/>
                  </a:lnTo>
                  <a:lnTo>
                    <a:pt x="2747" y="3103"/>
                  </a:lnTo>
                  <a:lnTo>
                    <a:pt x="1902" y="1655"/>
                  </a:lnTo>
                  <a:lnTo>
                    <a:pt x="1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90125" y="1013775"/>
              <a:ext cx="316925" cy="248300"/>
            </a:xfrm>
            <a:custGeom>
              <a:avLst/>
              <a:gdLst/>
              <a:ahLst/>
              <a:cxnLst/>
              <a:rect l="0" t="0" r="0" b="0"/>
              <a:pathLst>
                <a:path w="12677" h="9932" extrusionOk="0">
                  <a:moveTo>
                    <a:pt x="5494" y="1"/>
                  </a:moveTo>
                  <a:lnTo>
                    <a:pt x="5071" y="208"/>
                  </a:lnTo>
                  <a:lnTo>
                    <a:pt x="4649" y="415"/>
                  </a:lnTo>
                  <a:lnTo>
                    <a:pt x="4437" y="828"/>
                  </a:lnTo>
                  <a:lnTo>
                    <a:pt x="4437" y="1242"/>
                  </a:lnTo>
                  <a:lnTo>
                    <a:pt x="4437" y="2277"/>
                  </a:lnTo>
                  <a:lnTo>
                    <a:pt x="5071" y="3311"/>
                  </a:lnTo>
                  <a:lnTo>
                    <a:pt x="6761" y="5587"/>
                  </a:lnTo>
                  <a:lnTo>
                    <a:pt x="6761" y="5794"/>
                  </a:lnTo>
                  <a:lnTo>
                    <a:pt x="6550" y="6001"/>
                  </a:lnTo>
                  <a:lnTo>
                    <a:pt x="5916" y="5587"/>
                  </a:lnTo>
                  <a:lnTo>
                    <a:pt x="4860" y="4966"/>
                  </a:lnTo>
                  <a:lnTo>
                    <a:pt x="4015" y="4139"/>
                  </a:lnTo>
                  <a:lnTo>
                    <a:pt x="3592" y="3518"/>
                  </a:lnTo>
                  <a:lnTo>
                    <a:pt x="3381" y="2690"/>
                  </a:lnTo>
                  <a:lnTo>
                    <a:pt x="2958" y="1863"/>
                  </a:lnTo>
                  <a:lnTo>
                    <a:pt x="2536" y="1242"/>
                  </a:lnTo>
                  <a:lnTo>
                    <a:pt x="2113" y="1035"/>
                  </a:lnTo>
                  <a:lnTo>
                    <a:pt x="1691" y="1035"/>
                  </a:lnTo>
                  <a:lnTo>
                    <a:pt x="1268" y="1242"/>
                  </a:lnTo>
                  <a:lnTo>
                    <a:pt x="846" y="1656"/>
                  </a:lnTo>
                  <a:lnTo>
                    <a:pt x="846" y="2277"/>
                  </a:lnTo>
                  <a:lnTo>
                    <a:pt x="1268" y="3104"/>
                  </a:lnTo>
                  <a:lnTo>
                    <a:pt x="1691" y="3932"/>
                  </a:lnTo>
                  <a:lnTo>
                    <a:pt x="2536" y="4759"/>
                  </a:lnTo>
                  <a:lnTo>
                    <a:pt x="3592" y="6001"/>
                  </a:lnTo>
                  <a:lnTo>
                    <a:pt x="5282" y="7242"/>
                  </a:lnTo>
                  <a:lnTo>
                    <a:pt x="5705" y="7449"/>
                  </a:lnTo>
                  <a:lnTo>
                    <a:pt x="5705" y="7863"/>
                  </a:lnTo>
                  <a:lnTo>
                    <a:pt x="4226" y="7863"/>
                  </a:lnTo>
                  <a:lnTo>
                    <a:pt x="3381" y="7656"/>
                  </a:lnTo>
                  <a:lnTo>
                    <a:pt x="2536" y="7242"/>
                  </a:lnTo>
                  <a:lnTo>
                    <a:pt x="1902" y="6621"/>
                  </a:lnTo>
                  <a:lnTo>
                    <a:pt x="1268" y="6001"/>
                  </a:lnTo>
                  <a:lnTo>
                    <a:pt x="634" y="6001"/>
                  </a:lnTo>
                  <a:lnTo>
                    <a:pt x="212" y="6208"/>
                  </a:lnTo>
                  <a:lnTo>
                    <a:pt x="1" y="6415"/>
                  </a:lnTo>
                  <a:lnTo>
                    <a:pt x="1" y="7035"/>
                  </a:lnTo>
                  <a:lnTo>
                    <a:pt x="1" y="7242"/>
                  </a:lnTo>
                  <a:lnTo>
                    <a:pt x="212" y="7656"/>
                  </a:lnTo>
                  <a:lnTo>
                    <a:pt x="423" y="7863"/>
                  </a:lnTo>
                  <a:lnTo>
                    <a:pt x="1057" y="8070"/>
                  </a:lnTo>
                  <a:lnTo>
                    <a:pt x="3803" y="9311"/>
                  </a:lnTo>
                  <a:lnTo>
                    <a:pt x="5705" y="9725"/>
                  </a:lnTo>
                  <a:lnTo>
                    <a:pt x="6761" y="9932"/>
                  </a:lnTo>
                  <a:lnTo>
                    <a:pt x="7818" y="9932"/>
                  </a:lnTo>
                  <a:lnTo>
                    <a:pt x="9296" y="9725"/>
                  </a:lnTo>
                  <a:lnTo>
                    <a:pt x="10141" y="9311"/>
                  </a:lnTo>
                  <a:lnTo>
                    <a:pt x="10353" y="9104"/>
                  </a:lnTo>
                  <a:lnTo>
                    <a:pt x="10564" y="8483"/>
                  </a:lnTo>
                  <a:lnTo>
                    <a:pt x="10775" y="7656"/>
                  </a:lnTo>
                  <a:lnTo>
                    <a:pt x="11198" y="6828"/>
                  </a:lnTo>
                  <a:lnTo>
                    <a:pt x="11620" y="6001"/>
                  </a:lnTo>
                  <a:lnTo>
                    <a:pt x="12254" y="5173"/>
                  </a:lnTo>
                  <a:lnTo>
                    <a:pt x="12677" y="4346"/>
                  </a:lnTo>
                  <a:lnTo>
                    <a:pt x="12677" y="4139"/>
                  </a:lnTo>
                  <a:lnTo>
                    <a:pt x="12465" y="3725"/>
                  </a:lnTo>
                  <a:lnTo>
                    <a:pt x="12254" y="3725"/>
                  </a:lnTo>
                  <a:lnTo>
                    <a:pt x="11832" y="3518"/>
                  </a:lnTo>
                  <a:lnTo>
                    <a:pt x="11409" y="3725"/>
                  </a:lnTo>
                  <a:lnTo>
                    <a:pt x="10987" y="3932"/>
                  </a:lnTo>
                  <a:lnTo>
                    <a:pt x="10353" y="4552"/>
                  </a:lnTo>
                  <a:lnTo>
                    <a:pt x="10141" y="5173"/>
                  </a:lnTo>
                  <a:lnTo>
                    <a:pt x="10141" y="5380"/>
                  </a:lnTo>
                  <a:lnTo>
                    <a:pt x="10141" y="5794"/>
                  </a:lnTo>
                  <a:lnTo>
                    <a:pt x="9930" y="6001"/>
                  </a:lnTo>
                  <a:lnTo>
                    <a:pt x="9508" y="6001"/>
                  </a:lnTo>
                  <a:lnTo>
                    <a:pt x="8874" y="5587"/>
                  </a:lnTo>
                  <a:lnTo>
                    <a:pt x="8029" y="4552"/>
                  </a:lnTo>
                  <a:lnTo>
                    <a:pt x="7395" y="3311"/>
                  </a:lnTo>
                  <a:lnTo>
                    <a:pt x="6972" y="2277"/>
                  </a:lnTo>
                  <a:lnTo>
                    <a:pt x="6550" y="1242"/>
                  </a:lnTo>
                  <a:lnTo>
                    <a:pt x="6127" y="415"/>
                  </a:lnTo>
                  <a:lnTo>
                    <a:pt x="5705" y="208"/>
                  </a:lnTo>
                  <a:lnTo>
                    <a:pt x="54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304575" y="1717225"/>
              <a:ext cx="464800" cy="201750"/>
            </a:xfrm>
            <a:custGeom>
              <a:avLst/>
              <a:gdLst/>
              <a:ahLst/>
              <a:cxnLst/>
              <a:rect l="0" t="0" r="0" b="0"/>
              <a:pathLst>
                <a:path w="18592" h="8070" extrusionOk="0">
                  <a:moveTo>
                    <a:pt x="211" y="1"/>
                  </a:moveTo>
                  <a:lnTo>
                    <a:pt x="0" y="414"/>
                  </a:lnTo>
                  <a:lnTo>
                    <a:pt x="211" y="828"/>
                  </a:lnTo>
                  <a:lnTo>
                    <a:pt x="845" y="2070"/>
                  </a:lnTo>
                  <a:lnTo>
                    <a:pt x="2113" y="3725"/>
                  </a:lnTo>
                  <a:lnTo>
                    <a:pt x="2747" y="4759"/>
                  </a:lnTo>
                  <a:lnTo>
                    <a:pt x="3803" y="5587"/>
                  </a:lnTo>
                  <a:lnTo>
                    <a:pt x="4859" y="6414"/>
                  </a:lnTo>
                  <a:lnTo>
                    <a:pt x="6127" y="7035"/>
                  </a:lnTo>
                  <a:lnTo>
                    <a:pt x="7606" y="7656"/>
                  </a:lnTo>
                  <a:lnTo>
                    <a:pt x="9296" y="8070"/>
                  </a:lnTo>
                  <a:lnTo>
                    <a:pt x="13099" y="8070"/>
                  </a:lnTo>
                  <a:lnTo>
                    <a:pt x="15423" y="7449"/>
                  </a:lnTo>
                  <a:lnTo>
                    <a:pt x="17958" y="6621"/>
                  </a:lnTo>
                  <a:lnTo>
                    <a:pt x="18592" y="6414"/>
                  </a:lnTo>
                  <a:lnTo>
                    <a:pt x="18592" y="6001"/>
                  </a:lnTo>
                  <a:lnTo>
                    <a:pt x="18380" y="5794"/>
                  </a:lnTo>
                  <a:lnTo>
                    <a:pt x="17958" y="5794"/>
                  </a:lnTo>
                  <a:lnTo>
                    <a:pt x="16690" y="5380"/>
                  </a:lnTo>
                  <a:lnTo>
                    <a:pt x="13099" y="4345"/>
                  </a:lnTo>
                  <a:lnTo>
                    <a:pt x="7606" y="2690"/>
                  </a:lnTo>
                  <a:lnTo>
                    <a:pt x="4437" y="1449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1E050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922525" y="1370675"/>
              <a:ext cx="237700" cy="150025"/>
            </a:xfrm>
            <a:custGeom>
              <a:avLst/>
              <a:gdLst/>
              <a:ahLst/>
              <a:cxnLst/>
              <a:rect l="0" t="0" r="0" b="0"/>
              <a:pathLst>
                <a:path w="9508" h="6001" extrusionOk="0">
                  <a:moveTo>
                    <a:pt x="4226" y="1"/>
                  </a:moveTo>
                  <a:lnTo>
                    <a:pt x="2747" y="207"/>
                  </a:lnTo>
                  <a:lnTo>
                    <a:pt x="1268" y="414"/>
                  </a:lnTo>
                  <a:lnTo>
                    <a:pt x="0" y="1035"/>
                  </a:lnTo>
                  <a:lnTo>
                    <a:pt x="1268" y="828"/>
                  </a:lnTo>
                  <a:lnTo>
                    <a:pt x="2536" y="828"/>
                  </a:lnTo>
                  <a:lnTo>
                    <a:pt x="3592" y="1035"/>
                  </a:lnTo>
                  <a:lnTo>
                    <a:pt x="4648" y="1242"/>
                  </a:lnTo>
                  <a:lnTo>
                    <a:pt x="6338" y="2070"/>
                  </a:lnTo>
                  <a:lnTo>
                    <a:pt x="7606" y="3104"/>
                  </a:lnTo>
                  <a:lnTo>
                    <a:pt x="8451" y="4139"/>
                  </a:lnTo>
                  <a:lnTo>
                    <a:pt x="9085" y="5173"/>
                  </a:lnTo>
                  <a:lnTo>
                    <a:pt x="9507" y="6001"/>
                  </a:lnTo>
                  <a:lnTo>
                    <a:pt x="9296" y="4552"/>
                  </a:lnTo>
                  <a:lnTo>
                    <a:pt x="8662" y="3104"/>
                  </a:lnTo>
                  <a:lnTo>
                    <a:pt x="8240" y="2070"/>
                  </a:lnTo>
                  <a:lnTo>
                    <a:pt x="7606" y="1449"/>
                  </a:lnTo>
                  <a:lnTo>
                    <a:pt x="6761" y="828"/>
                  </a:lnTo>
                  <a:lnTo>
                    <a:pt x="5916" y="414"/>
                  </a:lnTo>
                  <a:lnTo>
                    <a:pt x="5071" y="207"/>
                  </a:lnTo>
                  <a:lnTo>
                    <a:pt x="4226" y="1"/>
                  </a:lnTo>
                  <a:close/>
                  <a:moveTo>
                    <a:pt x="9507" y="6001"/>
                  </a:moveTo>
                  <a:lnTo>
                    <a:pt x="9507" y="6001"/>
                  </a:lnTo>
                  <a:lnTo>
                    <a:pt x="9507" y="60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093300" y="1174125"/>
              <a:ext cx="274675" cy="87950"/>
            </a:xfrm>
            <a:custGeom>
              <a:avLst/>
              <a:gdLst/>
              <a:ahLst/>
              <a:cxnLst/>
              <a:rect l="0" t="0" r="0" b="0"/>
              <a:pathLst>
                <a:path w="10987" h="3518" extrusionOk="0">
                  <a:moveTo>
                    <a:pt x="4226" y="1"/>
                  </a:moveTo>
                  <a:lnTo>
                    <a:pt x="3592" y="414"/>
                  </a:lnTo>
                  <a:lnTo>
                    <a:pt x="2113" y="1035"/>
                  </a:lnTo>
                  <a:lnTo>
                    <a:pt x="1057" y="2069"/>
                  </a:lnTo>
                  <a:lnTo>
                    <a:pt x="0" y="3104"/>
                  </a:lnTo>
                  <a:lnTo>
                    <a:pt x="1057" y="2276"/>
                  </a:lnTo>
                  <a:lnTo>
                    <a:pt x="2324" y="1863"/>
                  </a:lnTo>
                  <a:lnTo>
                    <a:pt x="3381" y="1656"/>
                  </a:lnTo>
                  <a:lnTo>
                    <a:pt x="4437" y="1449"/>
                  </a:lnTo>
                  <a:lnTo>
                    <a:pt x="6338" y="1449"/>
                  </a:lnTo>
                  <a:lnTo>
                    <a:pt x="7817" y="1863"/>
                  </a:lnTo>
                  <a:lnTo>
                    <a:pt x="9296" y="2276"/>
                  </a:lnTo>
                  <a:lnTo>
                    <a:pt x="10141" y="2897"/>
                  </a:lnTo>
                  <a:lnTo>
                    <a:pt x="10986" y="3518"/>
                  </a:lnTo>
                  <a:lnTo>
                    <a:pt x="10141" y="2276"/>
                  </a:lnTo>
                  <a:lnTo>
                    <a:pt x="9085" y="1242"/>
                  </a:lnTo>
                  <a:lnTo>
                    <a:pt x="8029" y="621"/>
                  </a:lnTo>
                  <a:lnTo>
                    <a:pt x="6972" y="207"/>
                  </a:lnTo>
                  <a:lnTo>
                    <a:pt x="6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135550" y="1303425"/>
              <a:ext cx="264100" cy="294875"/>
            </a:xfrm>
            <a:custGeom>
              <a:avLst/>
              <a:gdLst/>
              <a:ahLst/>
              <a:cxnLst/>
              <a:rect l="0" t="0" r="0" b="0"/>
              <a:pathLst>
                <a:path w="10564" h="11795" extrusionOk="0">
                  <a:moveTo>
                    <a:pt x="3803" y="1"/>
                  </a:moveTo>
                  <a:lnTo>
                    <a:pt x="2747" y="415"/>
                  </a:lnTo>
                  <a:lnTo>
                    <a:pt x="1902" y="829"/>
                  </a:lnTo>
                  <a:lnTo>
                    <a:pt x="1268" y="1656"/>
                  </a:lnTo>
                  <a:lnTo>
                    <a:pt x="846" y="2484"/>
                  </a:lnTo>
                  <a:lnTo>
                    <a:pt x="423" y="3311"/>
                  </a:lnTo>
                  <a:lnTo>
                    <a:pt x="212" y="4346"/>
                  </a:lnTo>
                  <a:lnTo>
                    <a:pt x="1" y="6415"/>
                  </a:lnTo>
                  <a:lnTo>
                    <a:pt x="1" y="8070"/>
                  </a:lnTo>
                  <a:lnTo>
                    <a:pt x="212" y="9932"/>
                  </a:lnTo>
                  <a:lnTo>
                    <a:pt x="3381" y="9932"/>
                  </a:lnTo>
                  <a:lnTo>
                    <a:pt x="4860" y="10346"/>
                  </a:lnTo>
                  <a:lnTo>
                    <a:pt x="6127" y="10760"/>
                  </a:lnTo>
                  <a:lnTo>
                    <a:pt x="8029" y="11380"/>
                  </a:lnTo>
                  <a:lnTo>
                    <a:pt x="8663" y="11794"/>
                  </a:lnTo>
                  <a:lnTo>
                    <a:pt x="9508" y="10139"/>
                  </a:lnTo>
                  <a:lnTo>
                    <a:pt x="10141" y="8484"/>
                  </a:lnTo>
                  <a:lnTo>
                    <a:pt x="10353" y="7242"/>
                  </a:lnTo>
                  <a:lnTo>
                    <a:pt x="10564" y="6001"/>
                  </a:lnTo>
                  <a:lnTo>
                    <a:pt x="10353" y="4966"/>
                  </a:lnTo>
                  <a:lnTo>
                    <a:pt x="10141" y="3932"/>
                  </a:lnTo>
                  <a:lnTo>
                    <a:pt x="9930" y="3104"/>
                  </a:lnTo>
                  <a:lnTo>
                    <a:pt x="9508" y="2484"/>
                  </a:lnTo>
                  <a:lnTo>
                    <a:pt x="8451" y="1449"/>
                  </a:lnTo>
                  <a:lnTo>
                    <a:pt x="7395" y="622"/>
                  </a:lnTo>
                  <a:lnTo>
                    <a:pt x="6339" y="208"/>
                  </a:lnTo>
                  <a:lnTo>
                    <a:pt x="4860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146125" y="1318950"/>
              <a:ext cx="237700" cy="263825"/>
            </a:xfrm>
            <a:custGeom>
              <a:avLst/>
              <a:gdLst/>
              <a:ahLst/>
              <a:cxnLst/>
              <a:rect l="0" t="0" r="0" b="0"/>
              <a:pathLst>
                <a:path w="9508" h="10553" extrusionOk="0">
                  <a:moveTo>
                    <a:pt x="3380" y="1"/>
                  </a:moveTo>
                  <a:lnTo>
                    <a:pt x="2535" y="414"/>
                  </a:lnTo>
                  <a:lnTo>
                    <a:pt x="1901" y="828"/>
                  </a:lnTo>
                  <a:lnTo>
                    <a:pt x="1268" y="1449"/>
                  </a:lnTo>
                  <a:lnTo>
                    <a:pt x="845" y="2070"/>
                  </a:lnTo>
                  <a:lnTo>
                    <a:pt x="211" y="3725"/>
                  </a:lnTo>
                  <a:lnTo>
                    <a:pt x="0" y="5380"/>
                  </a:lnTo>
                  <a:lnTo>
                    <a:pt x="0" y="7035"/>
                  </a:lnTo>
                  <a:lnTo>
                    <a:pt x="211" y="8483"/>
                  </a:lnTo>
                  <a:lnTo>
                    <a:pt x="1690" y="8690"/>
                  </a:lnTo>
                  <a:lnTo>
                    <a:pt x="3169" y="8897"/>
                  </a:lnTo>
                  <a:lnTo>
                    <a:pt x="5704" y="9518"/>
                  </a:lnTo>
                  <a:lnTo>
                    <a:pt x="7394" y="10139"/>
                  </a:lnTo>
                  <a:lnTo>
                    <a:pt x="8028" y="10552"/>
                  </a:lnTo>
                  <a:lnTo>
                    <a:pt x="8662" y="9104"/>
                  </a:lnTo>
                  <a:lnTo>
                    <a:pt x="9085" y="7656"/>
                  </a:lnTo>
                  <a:lnTo>
                    <a:pt x="9507" y="6414"/>
                  </a:lnTo>
                  <a:lnTo>
                    <a:pt x="9507" y="5380"/>
                  </a:lnTo>
                  <a:lnTo>
                    <a:pt x="9507" y="4345"/>
                  </a:lnTo>
                  <a:lnTo>
                    <a:pt x="9296" y="3518"/>
                  </a:lnTo>
                  <a:lnTo>
                    <a:pt x="8662" y="2276"/>
                  </a:lnTo>
                  <a:lnTo>
                    <a:pt x="7606" y="1242"/>
                  </a:lnTo>
                  <a:lnTo>
                    <a:pt x="6761" y="621"/>
                  </a:lnTo>
                  <a:lnTo>
                    <a:pt x="5916" y="208"/>
                  </a:lnTo>
                  <a:lnTo>
                    <a:pt x="4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088025" y="1536200"/>
              <a:ext cx="105650" cy="25875"/>
            </a:xfrm>
            <a:custGeom>
              <a:avLst/>
              <a:gdLst/>
              <a:ahLst/>
              <a:cxnLst/>
              <a:rect l="0" t="0" r="0" b="0"/>
              <a:pathLst>
                <a:path w="4226" h="1035" extrusionOk="0">
                  <a:moveTo>
                    <a:pt x="2113" y="0"/>
                  </a:moveTo>
                  <a:lnTo>
                    <a:pt x="845" y="414"/>
                  </a:lnTo>
                  <a:lnTo>
                    <a:pt x="211" y="828"/>
                  </a:lnTo>
                  <a:lnTo>
                    <a:pt x="0" y="1035"/>
                  </a:lnTo>
                  <a:lnTo>
                    <a:pt x="0" y="1035"/>
                  </a:lnTo>
                  <a:lnTo>
                    <a:pt x="845" y="621"/>
                  </a:lnTo>
                  <a:lnTo>
                    <a:pt x="4225" y="621"/>
                  </a:lnTo>
                  <a:lnTo>
                    <a:pt x="3803" y="207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146125" y="1375850"/>
              <a:ext cx="174300" cy="181050"/>
            </a:xfrm>
            <a:custGeom>
              <a:avLst/>
              <a:gdLst/>
              <a:ahLst/>
              <a:cxnLst/>
              <a:rect l="0" t="0" r="0" b="0"/>
              <a:pathLst>
                <a:path w="6972" h="7242" extrusionOk="0">
                  <a:moveTo>
                    <a:pt x="2113" y="0"/>
                  </a:moveTo>
                  <a:lnTo>
                    <a:pt x="1479" y="207"/>
                  </a:lnTo>
                  <a:lnTo>
                    <a:pt x="423" y="828"/>
                  </a:lnTo>
                  <a:lnTo>
                    <a:pt x="211" y="1035"/>
                  </a:lnTo>
                  <a:lnTo>
                    <a:pt x="0" y="3104"/>
                  </a:lnTo>
                  <a:lnTo>
                    <a:pt x="0" y="4759"/>
                  </a:lnTo>
                  <a:lnTo>
                    <a:pt x="0" y="5587"/>
                  </a:lnTo>
                  <a:lnTo>
                    <a:pt x="211" y="6414"/>
                  </a:lnTo>
                  <a:lnTo>
                    <a:pt x="1690" y="6621"/>
                  </a:lnTo>
                  <a:lnTo>
                    <a:pt x="5704" y="7242"/>
                  </a:lnTo>
                  <a:lnTo>
                    <a:pt x="6127" y="6621"/>
                  </a:lnTo>
                  <a:lnTo>
                    <a:pt x="6549" y="5587"/>
                  </a:lnTo>
                  <a:lnTo>
                    <a:pt x="6972" y="4552"/>
                  </a:lnTo>
                  <a:lnTo>
                    <a:pt x="6972" y="3518"/>
                  </a:lnTo>
                  <a:lnTo>
                    <a:pt x="6972" y="2483"/>
                  </a:lnTo>
                  <a:lnTo>
                    <a:pt x="6549" y="1863"/>
                  </a:lnTo>
                  <a:lnTo>
                    <a:pt x="6127" y="1242"/>
                  </a:lnTo>
                  <a:lnTo>
                    <a:pt x="5704" y="828"/>
                  </a:lnTo>
                  <a:lnTo>
                    <a:pt x="4859" y="414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764075" y="1458600"/>
              <a:ext cx="269400" cy="294850"/>
            </a:xfrm>
            <a:custGeom>
              <a:avLst/>
              <a:gdLst/>
              <a:ahLst/>
              <a:cxnLst/>
              <a:rect l="0" t="0" r="0" b="0"/>
              <a:pathLst>
                <a:path w="10776" h="11794" extrusionOk="0">
                  <a:moveTo>
                    <a:pt x="5493" y="1"/>
                  </a:moveTo>
                  <a:lnTo>
                    <a:pt x="4437" y="208"/>
                  </a:lnTo>
                  <a:lnTo>
                    <a:pt x="2958" y="622"/>
                  </a:lnTo>
                  <a:lnTo>
                    <a:pt x="2324" y="1035"/>
                  </a:lnTo>
                  <a:lnTo>
                    <a:pt x="1691" y="1656"/>
                  </a:lnTo>
                  <a:lnTo>
                    <a:pt x="1268" y="2484"/>
                  </a:lnTo>
                  <a:lnTo>
                    <a:pt x="634" y="3311"/>
                  </a:lnTo>
                  <a:lnTo>
                    <a:pt x="212" y="4553"/>
                  </a:lnTo>
                  <a:lnTo>
                    <a:pt x="0" y="6001"/>
                  </a:lnTo>
                  <a:lnTo>
                    <a:pt x="0" y="7656"/>
                  </a:lnTo>
                  <a:lnTo>
                    <a:pt x="0" y="9518"/>
                  </a:lnTo>
                  <a:lnTo>
                    <a:pt x="845" y="9518"/>
                  </a:lnTo>
                  <a:lnTo>
                    <a:pt x="2747" y="9932"/>
                  </a:lnTo>
                  <a:lnTo>
                    <a:pt x="5493" y="10553"/>
                  </a:lnTo>
                  <a:lnTo>
                    <a:pt x="6972" y="11173"/>
                  </a:lnTo>
                  <a:lnTo>
                    <a:pt x="8451" y="11794"/>
                  </a:lnTo>
                  <a:lnTo>
                    <a:pt x="9296" y="10346"/>
                  </a:lnTo>
                  <a:lnTo>
                    <a:pt x="10141" y="8690"/>
                  </a:lnTo>
                  <a:lnTo>
                    <a:pt x="10564" y="6828"/>
                  </a:lnTo>
                  <a:lnTo>
                    <a:pt x="10775" y="5794"/>
                  </a:lnTo>
                  <a:lnTo>
                    <a:pt x="10775" y="4759"/>
                  </a:lnTo>
                  <a:lnTo>
                    <a:pt x="10775" y="3725"/>
                  </a:lnTo>
                  <a:lnTo>
                    <a:pt x="10352" y="2897"/>
                  </a:lnTo>
                  <a:lnTo>
                    <a:pt x="9930" y="2070"/>
                  </a:lnTo>
                  <a:lnTo>
                    <a:pt x="9085" y="1242"/>
                  </a:lnTo>
                  <a:lnTo>
                    <a:pt x="8029" y="622"/>
                  </a:lnTo>
                  <a:lnTo>
                    <a:pt x="6761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774625" y="1474125"/>
              <a:ext cx="248275" cy="253475"/>
            </a:xfrm>
            <a:custGeom>
              <a:avLst/>
              <a:gdLst/>
              <a:ahLst/>
              <a:cxnLst/>
              <a:rect l="0" t="0" r="0" b="0"/>
              <a:pathLst>
                <a:path w="9931" h="10139" extrusionOk="0">
                  <a:moveTo>
                    <a:pt x="5071" y="1"/>
                  </a:moveTo>
                  <a:lnTo>
                    <a:pt x="4015" y="207"/>
                  </a:lnTo>
                  <a:lnTo>
                    <a:pt x="2959" y="621"/>
                  </a:lnTo>
                  <a:lnTo>
                    <a:pt x="2325" y="1035"/>
                  </a:lnTo>
                  <a:lnTo>
                    <a:pt x="1691" y="1449"/>
                  </a:lnTo>
                  <a:lnTo>
                    <a:pt x="1269" y="2276"/>
                  </a:lnTo>
                  <a:lnTo>
                    <a:pt x="846" y="3104"/>
                  </a:lnTo>
                  <a:lnTo>
                    <a:pt x="423" y="4138"/>
                  </a:lnTo>
                  <a:lnTo>
                    <a:pt x="212" y="5380"/>
                  </a:lnTo>
                  <a:lnTo>
                    <a:pt x="1" y="6828"/>
                  </a:lnTo>
                  <a:lnTo>
                    <a:pt x="212" y="8483"/>
                  </a:lnTo>
                  <a:lnTo>
                    <a:pt x="2536" y="8690"/>
                  </a:lnTo>
                  <a:lnTo>
                    <a:pt x="5071" y="9311"/>
                  </a:lnTo>
                  <a:lnTo>
                    <a:pt x="7818" y="10138"/>
                  </a:lnTo>
                  <a:lnTo>
                    <a:pt x="8663" y="8897"/>
                  </a:lnTo>
                  <a:lnTo>
                    <a:pt x="9297" y="7449"/>
                  </a:lnTo>
                  <a:lnTo>
                    <a:pt x="9719" y="5794"/>
                  </a:lnTo>
                  <a:lnTo>
                    <a:pt x="9930" y="4138"/>
                  </a:lnTo>
                  <a:lnTo>
                    <a:pt x="9719" y="3311"/>
                  </a:lnTo>
                  <a:lnTo>
                    <a:pt x="9508" y="2483"/>
                  </a:lnTo>
                  <a:lnTo>
                    <a:pt x="9085" y="1656"/>
                  </a:lnTo>
                  <a:lnTo>
                    <a:pt x="8240" y="1035"/>
                  </a:lnTo>
                  <a:lnTo>
                    <a:pt x="7395" y="414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769350" y="1531025"/>
              <a:ext cx="179600" cy="181050"/>
            </a:xfrm>
            <a:custGeom>
              <a:avLst/>
              <a:gdLst/>
              <a:ahLst/>
              <a:cxnLst/>
              <a:rect l="0" t="0" r="0" b="0"/>
              <a:pathLst>
                <a:path w="7184" h="7242" extrusionOk="0">
                  <a:moveTo>
                    <a:pt x="2325" y="0"/>
                  </a:moveTo>
                  <a:lnTo>
                    <a:pt x="1902" y="207"/>
                  </a:lnTo>
                  <a:lnTo>
                    <a:pt x="1057" y="621"/>
                  </a:lnTo>
                  <a:lnTo>
                    <a:pt x="846" y="1035"/>
                  </a:lnTo>
                  <a:lnTo>
                    <a:pt x="212" y="3104"/>
                  </a:lnTo>
                  <a:lnTo>
                    <a:pt x="1" y="4759"/>
                  </a:lnTo>
                  <a:lnTo>
                    <a:pt x="212" y="5587"/>
                  </a:lnTo>
                  <a:lnTo>
                    <a:pt x="423" y="6414"/>
                  </a:lnTo>
                  <a:lnTo>
                    <a:pt x="1902" y="6621"/>
                  </a:lnTo>
                  <a:lnTo>
                    <a:pt x="3592" y="6828"/>
                  </a:lnTo>
                  <a:lnTo>
                    <a:pt x="5705" y="7242"/>
                  </a:lnTo>
                  <a:lnTo>
                    <a:pt x="6339" y="6621"/>
                  </a:lnTo>
                  <a:lnTo>
                    <a:pt x="6761" y="5793"/>
                  </a:lnTo>
                  <a:lnTo>
                    <a:pt x="6972" y="4759"/>
                  </a:lnTo>
                  <a:lnTo>
                    <a:pt x="7184" y="3725"/>
                  </a:lnTo>
                  <a:lnTo>
                    <a:pt x="6972" y="2690"/>
                  </a:lnTo>
                  <a:lnTo>
                    <a:pt x="6761" y="2069"/>
                  </a:lnTo>
                  <a:lnTo>
                    <a:pt x="6339" y="1656"/>
                  </a:lnTo>
                  <a:lnTo>
                    <a:pt x="5916" y="1035"/>
                  </a:lnTo>
                  <a:lnTo>
                    <a:pt x="5071" y="621"/>
                  </a:lnTo>
                  <a:lnTo>
                    <a:pt x="4015" y="207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927800" y="1722400"/>
              <a:ext cx="95100" cy="67275"/>
            </a:xfrm>
            <a:custGeom>
              <a:avLst/>
              <a:gdLst/>
              <a:ahLst/>
              <a:cxnLst/>
              <a:rect l="0" t="0" r="0" b="0"/>
              <a:pathLst>
                <a:path w="3804" h="2691" extrusionOk="0">
                  <a:moveTo>
                    <a:pt x="423" y="1"/>
                  </a:moveTo>
                  <a:lnTo>
                    <a:pt x="1" y="207"/>
                  </a:lnTo>
                  <a:lnTo>
                    <a:pt x="1691" y="1242"/>
                  </a:lnTo>
                  <a:lnTo>
                    <a:pt x="2958" y="1863"/>
                  </a:lnTo>
                  <a:lnTo>
                    <a:pt x="3803" y="2690"/>
                  </a:lnTo>
                  <a:lnTo>
                    <a:pt x="3592" y="2276"/>
                  </a:lnTo>
                  <a:lnTo>
                    <a:pt x="2958" y="1656"/>
                  </a:lnTo>
                  <a:lnTo>
                    <a:pt x="2113" y="828"/>
                  </a:lnTo>
                  <a:lnTo>
                    <a:pt x="1268" y="414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848575" y="1556875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212" y="1"/>
                  </a:moveTo>
                  <a:lnTo>
                    <a:pt x="1" y="1863"/>
                  </a:lnTo>
                  <a:lnTo>
                    <a:pt x="423" y="2277"/>
                  </a:lnTo>
                  <a:lnTo>
                    <a:pt x="634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3104"/>
                  </a:lnTo>
                  <a:lnTo>
                    <a:pt x="2747" y="2070"/>
                  </a:lnTo>
                  <a:lnTo>
                    <a:pt x="2325" y="1449"/>
                  </a:lnTo>
                  <a:lnTo>
                    <a:pt x="1902" y="828"/>
                  </a:lnTo>
                  <a:lnTo>
                    <a:pt x="846" y="208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214775" y="1401700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423" y="1"/>
                  </a:moveTo>
                  <a:lnTo>
                    <a:pt x="1" y="1863"/>
                  </a:lnTo>
                  <a:lnTo>
                    <a:pt x="423" y="2070"/>
                  </a:lnTo>
                  <a:lnTo>
                    <a:pt x="846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2898"/>
                  </a:lnTo>
                  <a:lnTo>
                    <a:pt x="2747" y="2070"/>
                  </a:lnTo>
                  <a:lnTo>
                    <a:pt x="2536" y="1449"/>
                  </a:lnTo>
                  <a:lnTo>
                    <a:pt x="1902" y="829"/>
                  </a:lnTo>
                  <a:lnTo>
                    <a:pt x="846" y="208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257025" y="1396550"/>
              <a:ext cx="63400" cy="56900"/>
            </a:xfrm>
            <a:custGeom>
              <a:avLst/>
              <a:gdLst/>
              <a:ahLst/>
              <a:cxnLst/>
              <a:rect l="0" t="0" r="0" b="0"/>
              <a:pathLst>
                <a:path w="2536" h="2276" extrusionOk="0">
                  <a:moveTo>
                    <a:pt x="846" y="0"/>
                  </a:moveTo>
                  <a:lnTo>
                    <a:pt x="423" y="207"/>
                  </a:lnTo>
                  <a:lnTo>
                    <a:pt x="1" y="621"/>
                  </a:lnTo>
                  <a:lnTo>
                    <a:pt x="1" y="1035"/>
                  </a:lnTo>
                  <a:lnTo>
                    <a:pt x="212" y="1448"/>
                  </a:lnTo>
                  <a:lnTo>
                    <a:pt x="423" y="1862"/>
                  </a:lnTo>
                  <a:lnTo>
                    <a:pt x="846" y="2069"/>
                  </a:lnTo>
                  <a:lnTo>
                    <a:pt x="1268" y="2276"/>
                  </a:lnTo>
                  <a:lnTo>
                    <a:pt x="1902" y="2069"/>
                  </a:lnTo>
                  <a:lnTo>
                    <a:pt x="2113" y="1862"/>
                  </a:lnTo>
                  <a:lnTo>
                    <a:pt x="2536" y="1448"/>
                  </a:lnTo>
                  <a:lnTo>
                    <a:pt x="2536" y="1035"/>
                  </a:lnTo>
                  <a:lnTo>
                    <a:pt x="2536" y="621"/>
                  </a:lnTo>
                  <a:lnTo>
                    <a:pt x="2113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42250" y="1639650"/>
              <a:ext cx="147900" cy="108650"/>
            </a:xfrm>
            <a:custGeom>
              <a:avLst/>
              <a:gdLst/>
              <a:ahLst/>
              <a:cxnLst/>
              <a:rect l="0" t="0" r="0" b="0"/>
              <a:pathLst>
                <a:path w="5916" h="4346" extrusionOk="0">
                  <a:moveTo>
                    <a:pt x="2324" y="0"/>
                  </a:moveTo>
                  <a:lnTo>
                    <a:pt x="1268" y="414"/>
                  </a:lnTo>
                  <a:lnTo>
                    <a:pt x="423" y="828"/>
                  </a:lnTo>
                  <a:lnTo>
                    <a:pt x="0" y="1655"/>
                  </a:lnTo>
                  <a:lnTo>
                    <a:pt x="211" y="2483"/>
                  </a:lnTo>
                  <a:lnTo>
                    <a:pt x="634" y="3311"/>
                  </a:lnTo>
                  <a:lnTo>
                    <a:pt x="1479" y="3931"/>
                  </a:lnTo>
                  <a:lnTo>
                    <a:pt x="2535" y="4345"/>
                  </a:lnTo>
                  <a:lnTo>
                    <a:pt x="3592" y="4345"/>
                  </a:lnTo>
                  <a:lnTo>
                    <a:pt x="4648" y="4138"/>
                  </a:lnTo>
                  <a:lnTo>
                    <a:pt x="5493" y="3517"/>
                  </a:lnTo>
                  <a:lnTo>
                    <a:pt x="5916" y="2897"/>
                  </a:lnTo>
                  <a:lnTo>
                    <a:pt x="5704" y="1862"/>
                  </a:lnTo>
                  <a:lnTo>
                    <a:pt x="5282" y="1242"/>
                  </a:lnTo>
                  <a:lnTo>
                    <a:pt x="4437" y="414"/>
                  </a:lnTo>
                  <a:lnTo>
                    <a:pt x="3380" y="207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DDAF3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896125" y="1572400"/>
              <a:ext cx="58125" cy="51750"/>
            </a:xfrm>
            <a:custGeom>
              <a:avLst/>
              <a:gdLst/>
              <a:ahLst/>
              <a:cxnLst/>
              <a:rect l="0" t="0" r="0" b="0"/>
              <a:pathLst>
                <a:path w="2325" h="2070" extrusionOk="0">
                  <a:moveTo>
                    <a:pt x="845" y="1"/>
                  </a:moveTo>
                  <a:lnTo>
                    <a:pt x="423" y="207"/>
                  </a:lnTo>
                  <a:lnTo>
                    <a:pt x="211" y="621"/>
                  </a:lnTo>
                  <a:lnTo>
                    <a:pt x="0" y="1035"/>
                  </a:lnTo>
                  <a:lnTo>
                    <a:pt x="211" y="1449"/>
                  </a:lnTo>
                  <a:lnTo>
                    <a:pt x="423" y="1863"/>
                  </a:lnTo>
                  <a:lnTo>
                    <a:pt x="845" y="2070"/>
                  </a:lnTo>
                  <a:lnTo>
                    <a:pt x="1690" y="2070"/>
                  </a:lnTo>
                  <a:lnTo>
                    <a:pt x="1901" y="1863"/>
                  </a:lnTo>
                  <a:lnTo>
                    <a:pt x="2113" y="1449"/>
                  </a:lnTo>
                  <a:lnTo>
                    <a:pt x="2324" y="1035"/>
                  </a:lnTo>
                  <a:lnTo>
                    <a:pt x="2324" y="621"/>
                  </a:lnTo>
                  <a:lnTo>
                    <a:pt x="1901" y="414"/>
                  </a:lnTo>
                  <a:lnTo>
                    <a:pt x="1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1410200" y="1939650"/>
              <a:ext cx="147900" cy="62075"/>
            </a:xfrm>
            <a:custGeom>
              <a:avLst/>
              <a:gdLst/>
              <a:ahLst/>
              <a:cxnLst/>
              <a:rect l="0" t="0" r="0" b="0"/>
              <a:pathLst>
                <a:path w="5916" h="2483" extrusionOk="0">
                  <a:moveTo>
                    <a:pt x="0" y="0"/>
                  </a:moveTo>
                  <a:lnTo>
                    <a:pt x="0" y="414"/>
                  </a:lnTo>
                  <a:lnTo>
                    <a:pt x="212" y="1035"/>
                  </a:lnTo>
                  <a:lnTo>
                    <a:pt x="423" y="1448"/>
                  </a:lnTo>
                  <a:lnTo>
                    <a:pt x="1057" y="2069"/>
                  </a:lnTo>
                  <a:lnTo>
                    <a:pt x="1691" y="2276"/>
                  </a:lnTo>
                  <a:lnTo>
                    <a:pt x="2536" y="2483"/>
                  </a:lnTo>
                  <a:lnTo>
                    <a:pt x="3803" y="2483"/>
                  </a:lnTo>
                  <a:lnTo>
                    <a:pt x="5071" y="2276"/>
                  </a:lnTo>
                  <a:lnTo>
                    <a:pt x="5705" y="2069"/>
                  </a:lnTo>
                  <a:lnTo>
                    <a:pt x="5916" y="1655"/>
                  </a:lnTo>
                  <a:lnTo>
                    <a:pt x="5282" y="1448"/>
                  </a:lnTo>
                  <a:lnTo>
                    <a:pt x="3803" y="1448"/>
                  </a:lnTo>
                  <a:lnTo>
                    <a:pt x="2113" y="1035"/>
                  </a:lnTo>
                  <a:lnTo>
                    <a:pt x="1268" y="62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346825" y="1753425"/>
              <a:ext cx="311650" cy="139700"/>
            </a:xfrm>
            <a:custGeom>
              <a:avLst/>
              <a:gdLst/>
              <a:ahLst/>
              <a:cxnLst/>
              <a:rect l="0" t="0" r="0" b="0"/>
              <a:pathLst>
                <a:path w="12466" h="5588" extrusionOk="0">
                  <a:moveTo>
                    <a:pt x="0" y="1"/>
                  </a:moveTo>
                  <a:lnTo>
                    <a:pt x="0" y="208"/>
                  </a:lnTo>
                  <a:lnTo>
                    <a:pt x="634" y="1035"/>
                  </a:lnTo>
                  <a:lnTo>
                    <a:pt x="1690" y="2691"/>
                  </a:lnTo>
                  <a:lnTo>
                    <a:pt x="2747" y="3518"/>
                  </a:lnTo>
                  <a:lnTo>
                    <a:pt x="3803" y="4346"/>
                  </a:lnTo>
                  <a:lnTo>
                    <a:pt x="5282" y="4966"/>
                  </a:lnTo>
                  <a:lnTo>
                    <a:pt x="6972" y="5587"/>
                  </a:lnTo>
                  <a:lnTo>
                    <a:pt x="8662" y="5587"/>
                  </a:lnTo>
                  <a:lnTo>
                    <a:pt x="10352" y="5380"/>
                  </a:lnTo>
                  <a:lnTo>
                    <a:pt x="12042" y="5173"/>
                  </a:lnTo>
                  <a:lnTo>
                    <a:pt x="12465" y="4760"/>
                  </a:lnTo>
                  <a:lnTo>
                    <a:pt x="12465" y="4553"/>
                  </a:lnTo>
                  <a:lnTo>
                    <a:pt x="12042" y="4346"/>
                  </a:lnTo>
                  <a:lnTo>
                    <a:pt x="7606" y="2897"/>
                  </a:lnTo>
                  <a:lnTo>
                    <a:pt x="3803" y="1449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3819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Electron Transport Chain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is a series of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proteins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in the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thylakoid membrane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As the electrons are transferred from one protein to another,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some energy is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released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which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200" b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helps join ADP and a phosphate to form </a:t>
            </a:r>
            <a:r>
              <a:rPr lang="en-US" sz="2200" b="1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</a:t>
            </a:r>
            <a:r>
              <a:rPr lang="en-US" sz="2200" b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extra energy helps pump hydrogen 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ions into the center of the thylakoid disk where </a:t>
            </a:r>
            <a:r>
              <a:rPr lang="en-US" sz="2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they </a:t>
            </a:r>
            <a:r>
              <a:rPr lang="en-US" sz="2200" b="0" i="0" u="sng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join </a:t>
            </a:r>
            <a:r>
              <a:rPr lang="en-US" sz="2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with NADP+, forming </a:t>
            </a:r>
            <a:r>
              <a:rPr lang="en-US" sz="2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NADPH 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(electron carrier)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2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22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NADPH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will be </a:t>
            </a:r>
            <a:r>
              <a:rPr lang="en-US" sz="22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used during the </a:t>
            </a:r>
            <a:r>
              <a:rPr lang="en-US" sz="22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light-independent 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reactions</a:t>
            </a:r>
          </a:p>
        </p:txBody>
      </p:sp>
      <p:pic>
        <p:nvPicPr>
          <p:cNvPr id="274" name="Shape 2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4600" y="5125332"/>
            <a:ext cx="5257799" cy="17326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5" name="Shape 275"/>
          <p:cNvGrpSpPr/>
          <p:nvPr/>
        </p:nvGrpSpPr>
        <p:grpSpPr>
          <a:xfrm>
            <a:off x="233585" y="81182"/>
            <a:ext cx="1407666" cy="1437834"/>
            <a:chOff x="10550" y="10325"/>
            <a:chExt cx="2978900" cy="2979350"/>
          </a:xfrm>
        </p:grpSpPr>
        <p:sp>
          <p:nvSpPr>
            <p:cNvPr id="276" name="Shape 276"/>
            <p:cNvSpPr/>
            <p:nvPr/>
          </p:nvSpPr>
          <p:spPr>
            <a:xfrm>
              <a:off x="126750" y="393100"/>
              <a:ext cx="2635575" cy="2384500"/>
            </a:xfrm>
            <a:custGeom>
              <a:avLst/>
              <a:gdLst/>
              <a:ahLst/>
              <a:cxnLst/>
              <a:rect l="0" t="0" r="0" b="0"/>
              <a:pathLst>
                <a:path w="105423" h="95380" extrusionOk="0">
                  <a:moveTo>
                    <a:pt x="9085" y="0"/>
                  </a:moveTo>
                  <a:lnTo>
                    <a:pt x="7395" y="207"/>
                  </a:lnTo>
                  <a:lnTo>
                    <a:pt x="5493" y="621"/>
                  </a:lnTo>
                  <a:lnTo>
                    <a:pt x="4015" y="1448"/>
                  </a:lnTo>
                  <a:lnTo>
                    <a:pt x="2747" y="2483"/>
                  </a:lnTo>
                  <a:lnTo>
                    <a:pt x="1691" y="3931"/>
                  </a:lnTo>
                  <a:lnTo>
                    <a:pt x="845" y="5379"/>
                  </a:lnTo>
                  <a:lnTo>
                    <a:pt x="212" y="7035"/>
                  </a:lnTo>
                  <a:lnTo>
                    <a:pt x="0" y="8897"/>
                  </a:lnTo>
                  <a:lnTo>
                    <a:pt x="0" y="86483"/>
                  </a:lnTo>
                  <a:lnTo>
                    <a:pt x="212" y="88138"/>
                  </a:lnTo>
                  <a:lnTo>
                    <a:pt x="845" y="90000"/>
                  </a:lnTo>
                  <a:lnTo>
                    <a:pt x="1691" y="91448"/>
                  </a:lnTo>
                  <a:lnTo>
                    <a:pt x="2747" y="92690"/>
                  </a:lnTo>
                  <a:lnTo>
                    <a:pt x="4015" y="93724"/>
                  </a:lnTo>
                  <a:lnTo>
                    <a:pt x="5493" y="94552"/>
                  </a:lnTo>
                  <a:lnTo>
                    <a:pt x="7395" y="95173"/>
                  </a:lnTo>
                  <a:lnTo>
                    <a:pt x="9085" y="95379"/>
                  </a:lnTo>
                  <a:lnTo>
                    <a:pt x="96338" y="95379"/>
                  </a:lnTo>
                  <a:lnTo>
                    <a:pt x="98029" y="95173"/>
                  </a:lnTo>
                  <a:lnTo>
                    <a:pt x="99719" y="94552"/>
                  </a:lnTo>
                  <a:lnTo>
                    <a:pt x="101409" y="93724"/>
                  </a:lnTo>
                  <a:lnTo>
                    <a:pt x="102676" y="92690"/>
                  </a:lnTo>
                  <a:lnTo>
                    <a:pt x="103733" y="91448"/>
                  </a:lnTo>
                  <a:lnTo>
                    <a:pt x="104578" y="90000"/>
                  </a:lnTo>
                  <a:lnTo>
                    <a:pt x="105212" y="88138"/>
                  </a:lnTo>
                  <a:lnTo>
                    <a:pt x="105423" y="86483"/>
                  </a:lnTo>
                  <a:lnTo>
                    <a:pt x="105423" y="8897"/>
                  </a:lnTo>
                  <a:lnTo>
                    <a:pt x="105212" y="7035"/>
                  </a:lnTo>
                  <a:lnTo>
                    <a:pt x="104578" y="5379"/>
                  </a:lnTo>
                  <a:lnTo>
                    <a:pt x="103733" y="3931"/>
                  </a:lnTo>
                  <a:lnTo>
                    <a:pt x="102676" y="2483"/>
                  </a:lnTo>
                  <a:lnTo>
                    <a:pt x="101409" y="1448"/>
                  </a:lnTo>
                  <a:lnTo>
                    <a:pt x="99719" y="621"/>
                  </a:lnTo>
                  <a:lnTo>
                    <a:pt x="98029" y="207"/>
                  </a:lnTo>
                  <a:lnTo>
                    <a:pt x="96338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16525" y="470675"/>
              <a:ext cx="2456025" cy="2229325"/>
            </a:xfrm>
            <a:custGeom>
              <a:avLst/>
              <a:gdLst/>
              <a:ahLst/>
              <a:cxnLst/>
              <a:rect l="0" t="0" r="0" b="0"/>
              <a:pathLst>
                <a:path w="98241" h="89173" extrusionOk="0">
                  <a:moveTo>
                    <a:pt x="8452" y="1"/>
                  </a:moveTo>
                  <a:lnTo>
                    <a:pt x="6762" y="207"/>
                  </a:lnTo>
                  <a:lnTo>
                    <a:pt x="5071" y="621"/>
                  </a:lnTo>
                  <a:lnTo>
                    <a:pt x="3593" y="1449"/>
                  </a:lnTo>
                  <a:lnTo>
                    <a:pt x="2325" y="2483"/>
                  </a:lnTo>
                  <a:lnTo>
                    <a:pt x="1269" y="3725"/>
                  </a:lnTo>
                  <a:lnTo>
                    <a:pt x="635" y="4966"/>
                  </a:lnTo>
                  <a:lnTo>
                    <a:pt x="1" y="6621"/>
                  </a:lnTo>
                  <a:lnTo>
                    <a:pt x="1" y="8276"/>
                  </a:lnTo>
                  <a:lnTo>
                    <a:pt x="1" y="80897"/>
                  </a:lnTo>
                  <a:lnTo>
                    <a:pt x="1" y="82552"/>
                  </a:lnTo>
                  <a:lnTo>
                    <a:pt x="635" y="84001"/>
                  </a:lnTo>
                  <a:lnTo>
                    <a:pt x="1269" y="85449"/>
                  </a:lnTo>
                  <a:lnTo>
                    <a:pt x="2325" y="86690"/>
                  </a:lnTo>
                  <a:lnTo>
                    <a:pt x="3593" y="87725"/>
                  </a:lnTo>
                  <a:lnTo>
                    <a:pt x="5071" y="88552"/>
                  </a:lnTo>
                  <a:lnTo>
                    <a:pt x="6762" y="88966"/>
                  </a:lnTo>
                  <a:lnTo>
                    <a:pt x="8452" y="89173"/>
                  </a:lnTo>
                  <a:lnTo>
                    <a:pt x="89790" y="89173"/>
                  </a:lnTo>
                  <a:lnTo>
                    <a:pt x="91480" y="88966"/>
                  </a:lnTo>
                  <a:lnTo>
                    <a:pt x="93170" y="88552"/>
                  </a:lnTo>
                  <a:lnTo>
                    <a:pt x="94649" y="87725"/>
                  </a:lnTo>
                  <a:lnTo>
                    <a:pt x="95916" y="86690"/>
                  </a:lnTo>
                  <a:lnTo>
                    <a:pt x="96973" y="85449"/>
                  </a:lnTo>
                  <a:lnTo>
                    <a:pt x="97607" y="84001"/>
                  </a:lnTo>
                  <a:lnTo>
                    <a:pt x="98240" y="82552"/>
                  </a:lnTo>
                  <a:lnTo>
                    <a:pt x="98240" y="80897"/>
                  </a:lnTo>
                  <a:lnTo>
                    <a:pt x="98240" y="8276"/>
                  </a:lnTo>
                  <a:lnTo>
                    <a:pt x="98240" y="6621"/>
                  </a:lnTo>
                  <a:lnTo>
                    <a:pt x="97607" y="4966"/>
                  </a:lnTo>
                  <a:lnTo>
                    <a:pt x="96973" y="3725"/>
                  </a:lnTo>
                  <a:lnTo>
                    <a:pt x="95916" y="2483"/>
                  </a:lnTo>
                  <a:lnTo>
                    <a:pt x="94649" y="1449"/>
                  </a:lnTo>
                  <a:lnTo>
                    <a:pt x="93170" y="621"/>
                  </a:lnTo>
                  <a:lnTo>
                    <a:pt x="91480" y="207"/>
                  </a:lnTo>
                  <a:lnTo>
                    <a:pt x="89790" y="1"/>
                  </a:lnTo>
                  <a:close/>
                </a:path>
              </a:pathLst>
            </a:custGeom>
            <a:solidFill>
              <a:srgbClr val="8DD4E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306325" y="1862050"/>
              <a:ext cx="380300" cy="713825"/>
            </a:xfrm>
            <a:custGeom>
              <a:avLst/>
              <a:gdLst/>
              <a:ahLst/>
              <a:cxnLst/>
              <a:rect l="0" t="0" r="0" b="0"/>
              <a:pathLst>
                <a:path w="15212" h="28553" extrusionOk="0">
                  <a:moveTo>
                    <a:pt x="6972" y="1"/>
                  </a:moveTo>
                  <a:lnTo>
                    <a:pt x="6972" y="12828"/>
                  </a:lnTo>
                  <a:lnTo>
                    <a:pt x="2536" y="8690"/>
                  </a:lnTo>
                  <a:lnTo>
                    <a:pt x="1691" y="9518"/>
                  </a:lnTo>
                  <a:lnTo>
                    <a:pt x="6127" y="13863"/>
                  </a:lnTo>
                  <a:lnTo>
                    <a:pt x="1" y="13863"/>
                  </a:lnTo>
                  <a:lnTo>
                    <a:pt x="1" y="14897"/>
                  </a:lnTo>
                  <a:lnTo>
                    <a:pt x="6127" y="14897"/>
                  </a:lnTo>
                  <a:lnTo>
                    <a:pt x="1691" y="19242"/>
                  </a:lnTo>
                  <a:lnTo>
                    <a:pt x="2536" y="20070"/>
                  </a:lnTo>
                  <a:lnTo>
                    <a:pt x="6972" y="15725"/>
                  </a:lnTo>
                  <a:lnTo>
                    <a:pt x="6972" y="28552"/>
                  </a:lnTo>
                  <a:lnTo>
                    <a:pt x="8240" y="28552"/>
                  </a:lnTo>
                  <a:lnTo>
                    <a:pt x="8240" y="15725"/>
                  </a:lnTo>
                  <a:lnTo>
                    <a:pt x="12465" y="20070"/>
                  </a:lnTo>
                  <a:lnTo>
                    <a:pt x="13522" y="19242"/>
                  </a:lnTo>
                  <a:lnTo>
                    <a:pt x="9085" y="14897"/>
                  </a:lnTo>
                  <a:lnTo>
                    <a:pt x="15212" y="14897"/>
                  </a:lnTo>
                  <a:lnTo>
                    <a:pt x="15212" y="13863"/>
                  </a:lnTo>
                  <a:lnTo>
                    <a:pt x="9085" y="13863"/>
                  </a:lnTo>
                  <a:lnTo>
                    <a:pt x="13522" y="9518"/>
                  </a:lnTo>
                  <a:lnTo>
                    <a:pt x="12465" y="8690"/>
                  </a:lnTo>
                  <a:lnTo>
                    <a:pt x="8240" y="12828"/>
                  </a:lnTo>
                  <a:lnTo>
                    <a:pt x="8240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213025" y="2058600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9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5"/>
                  </a:lnTo>
                  <a:lnTo>
                    <a:pt x="5493" y="22553"/>
                  </a:lnTo>
                  <a:lnTo>
                    <a:pt x="6549" y="22553"/>
                  </a:lnTo>
                  <a:lnTo>
                    <a:pt x="6549" y="12415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9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292250" y="574125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8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4"/>
                  </a:lnTo>
                  <a:lnTo>
                    <a:pt x="5493" y="22552"/>
                  </a:lnTo>
                  <a:lnTo>
                    <a:pt x="6549" y="22552"/>
                  </a:lnTo>
                  <a:lnTo>
                    <a:pt x="6549" y="12414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8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190125" y="175850"/>
              <a:ext cx="2598625" cy="2606925"/>
            </a:xfrm>
            <a:custGeom>
              <a:avLst/>
              <a:gdLst/>
              <a:ahLst/>
              <a:cxnLst/>
              <a:rect l="0" t="0" r="0" b="0"/>
              <a:pathLst>
                <a:path w="103945" h="104277" extrusionOk="0">
                  <a:moveTo>
                    <a:pt x="50494" y="0"/>
                  </a:moveTo>
                  <a:lnTo>
                    <a:pt x="50282" y="2483"/>
                  </a:lnTo>
                  <a:lnTo>
                    <a:pt x="50071" y="4759"/>
                  </a:lnTo>
                  <a:lnTo>
                    <a:pt x="49860" y="6621"/>
                  </a:lnTo>
                  <a:lnTo>
                    <a:pt x="49437" y="8483"/>
                  </a:lnTo>
                  <a:lnTo>
                    <a:pt x="48803" y="9932"/>
                  </a:lnTo>
                  <a:lnTo>
                    <a:pt x="48170" y="11173"/>
                  </a:lnTo>
                  <a:lnTo>
                    <a:pt x="47536" y="12207"/>
                  </a:lnTo>
                  <a:lnTo>
                    <a:pt x="46902" y="13035"/>
                  </a:lnTo>
                  <a:lnTo>
                    <a:pt x="46057" y="13863"/>
                  </a:lnTo>
                  <a:lnTo>
                    <a:pt x="45212" y="14276"/>
                  </a:lnTo>
                  <a:lnTo>
                    <a:pt x="44367" y="14690"/>
                  </a:lnTo>
                  <a:lnTo>
                    <a:pt x="43522" y="14897"/>
                  </a:lnTo>
                  <a:lnTo>
                    <a:pt x="41620" y="15104"/>
                  </a:lnTo>
                  <a:lnTo>
                    <a:pt x="39508" y="14690"/>
                  </a:lnTo>
                  <a:lnTo>
                    <a:pt x="37606" y="14069"/>
                  </a:lnTo>
                  <a:lnTo>
                    <a:pt x="35705" y="13035"/>
                  </a:lnTo>
                  <a:lnTo>
                    <a:pt x="34015" y="12000"/>
                  </a:lnTo>
                  <a:lnTo>
                    <a:pt x="32325" y="10966"/>
                  </a:lnTo>
                  <a:lnTo>
                    <a:pt x="30001" y="9104"/>
                  </a:lnTo>
                  <a:lnTo>
                    <a:pt x="29156" y="8483"/>
                  </a:lnTo>
                  <a:lnTo>
                    <a:pt x="29578" y="10138"/>
                  </a:lnTo>
                  <a:lnTo>
                    <a:pt x="30001" y="11587"/>
                  </a:lnTo>
                  <a:lnTo>
                    <a:pt x="30001" y="13035"/>
                  </a:lnTo>
                  <a:lnTo>
                    <a:pt x="30001" y="14483"/>
                  </a:lnTo>
                  <a:lnTo>
                    <a:pt x="30001" y="15725"/>
                  </a:lnTo>
                  <a:lnTo>
                    <a:pt x="29789" y="16759"/>
                  </a:lnTo>
                  <a:lnTo>
                    <a:pt x="29367" y="17794"/>
                  </a:lnTo>
                  <a:lnTo>
                    <a:pt x="28944" y="18828"/>
                  </a:lnTo>
                  <a:lnTo>
                    <a:pt x="27677" y="20276"/>
                  </a:lnTo>
                  <a:lnTo>
                    <a:pt x="26198" y="21518"/>
                  </a:lnTo>
                  <a:lnTo>
                    <a:pt x="24296" y="22552"/>
                  </a:lnTo>
                  <a:lnTo>
                    <a:pt x="22395" y="23380"/>
                  </a:lnTo>
                  <a:lnTo>
                    <a:pt x="20494" y="23794"/>
                  </a:lnTo>
                  <a:lnTo>
                    <a:pt x="18381" y="24207"/>
                  </a:lnTo>
                  <a:lnTo>
                    <a:pt x="14789" y="24414"/>
                  </a:lnTo>
                  <a:lnTo>
                    <a:pt x="12043" y="24414"/>
                  </a:lnTo>
                  <a:lnTo>
                    <a:pt x="11198" y="24207"/>
                  </a:lnTo>
                  <a:lnTo>
                    <a:pt x="12677" y="26069"/>
                  </a:lnTo>
                  <a:lnTo>
                    <a:pt x="13944" y="27932"/>
                  </a:lnTo>
                  <a:lnTo>
                    <a:pt x="15001" y="29587"/>
                  </a:lnTo>
                  <a:lnTo>
                    <a:pt x="15846" y="31242"/>
                  </a:lnTo>
                  <a:lnTo>
                    <a:pt x="16480" y="32897"/>
                  </a:lnTo>
                  <a:lnTo>
                    <a:pt x="16902" y="34552"/>
                  </a:lnTo>
                  <a:lnTo>
                    <a:pt x="17113" y="36000"/>
                  </a:lnTo>
                  <a:lnTo>
                    <a:pt x="17325" y="37449"/>
                  </a:lnTo>
                  <a:lnTo>
                    <a:pt x="17325" y="38897"/>
                  </a:lnTo>
                  <a:lnTo>
                    <a:pt x="17113" y="40138"/>
                  </a:lnTo>
                  <a:lnTo>
                    <a:pt x="16691" y="41380"/>
                  </a:lnTo>
                  <a:lnTo>
                    <a:pt x="16268" y="42621"/>
                  </a:lnTo>
                  <a:lnTo>
                    <a:pt x="15001" y="44897"/>
                  </a:lnTo>
                  <a:lnTo>
                    <a:pt x="13522" y="46759"/>
                  </a:lnTo>
                  <a:lnTo>
                    <a:pt x="12677" y="45932"/>
                  </a:lnTo>
                  <a:lnTo>
                    <a:pt x="11832" y="44897"/>
                  </a:lnTo>
                  <a:lnTo>
                    <a:pt x="10987" y="43656"/>
                  </a:lnTo>
                  <a:lnTo>
                    <a:pt x="10564" y="42414"/>
                  </a:lnTo>
                  <a:lnTo>
                    <a:pt x="10564" y="42000"/>
                  </a:lnTo>
                  <a:lnTo>
                    <a:pt x="10775" y="41173"/>
                  </a:lnTo>
                  <a:lnTo>
                    <a:pt x="11198" y="40345"/>
                  </a:lnTo>
                  <a:lnTo>
                    <a:pt x="11620" y="39518"/>
                  </a:lnTo>
                  <a:lnTo>
                    <a:pt x="12254" y="38690"/>
                  </a:lnTo>
                  <a:lnTo>
                    <a:pt x="12677" y="37863"/>
                  </a:lnTo>
                  <a:lnTo>
                    <a:pt x="12677" y="37656"/>
                  </a:lnTo>
                  <a:lnTo>
                    <a:pt x="12465" y="37242"/>
                  </a:lnTo>
                  <a:lnTo>
                    <a:pt x="12254" y="37242"/>
                  </a:lnTo>
                  <a:lnTo>
                    <a:pt x="11832" y="37035"/>
                  </a:lnTo>
                  <a:lnTo>
                    <a:pt x="11409" y="37242"/>
                  </a:lnTo>
                  <a:lnTo>
                    <a:pt x="10987" y="37449"/>
                  </a:lnTo>
                  <a:lnTo>
                    <a:pt x="10353" y="38069"/>
                  </a:lnTo>
                  <a:lnTo>
                    <a:pt x="10141" y="38690"/>
                  </a:lnTo>
                  <a:lnTo>
                    <a:pt x="10141" y="38897"/>
                  </a:lnTo>
                  <a:lnTo>
                    <a:pt x="10141" y="39311"/>
                  </a:lnTo>
                  <a:lnTo>
                    <a:pt x="9930" y="39518"/>
                  </a:lnTo>
                  <a:lnTo>
                    <a:pt x="9508" y="39518"/>
                  </a:lnTo>
                  <a:lnTo>
                    <a:pt x="8874" y="39104"/>
                  </a:lnTo>
                  <a:lnTo>
                    <a:pt x="8029" y="38069"/>
                  </a:lnTo>
                  <a:lnTo>
                    <a:pt x="7395" y="36828"/>
                  </a:lnTo>
                  <a:lnTo>
                    <a:pt x="6972" y="35794"/>
                  </a:lnTo>
                  <a:lnTo>
                    <a:pt x="6550" y="34759"/>
                  </a:lnTo>
                  <a:lnTo>
                    <a:pt x="6127" y="33932"/>
                  </a:lnTo>
                  <a:lnTo>
                    <a:pt x="5705" y="33725"/>
                  </a:lnTo>
                  <a:lnTo>
                    <a:pt x="5494" y="33518"/>
                  </a:lnTo>
                  <a:lnTo>
                    <a:pt x="5071" y="33725"/>
                  </a:lnTo>
                  <a:lnTo>
                    <a:pt x="4649" y="33932"/>
                  </a:lnTo>
                  <a:lnTo>
                    <a:pt x="4437" y="34345"/>
                  </a:lnTo>
                  <a:lnTo>
                    <a:pt x="4437" y="34759"/>
                  </a:lnTo>
                  <a:lnTo>
                    <a:pt x="4437" y="35794"/>
                  </a:lnTo>
                  <a:lnTo>
                    <a:pt x="5071" y="36828"/>
                  </a:lnTo>
                  <a:lnTo>
                    <a:pt x="6761" y="39104"/>
                  </a:lnTo>
                  <a:lnTo>
                    <a:pt x="6761" y="39311"/>
                  </a:lnTo>
                  <a:lnTo>
                    <a:pt x="6550" y="39518"/>
                  </a:lnTo>
                  <a:lnTo>
                    <a:pt x="5916" y="39104"/>
                  </a:lnTo>
                  <a:lnTo>
                    <a:pt x="4860" y="38483"/>
                  </a:lnTo>
                  <a:lnTo>
                    <a:pt x="4015" y="37656"/>
                  </a:lnTo>
                  <a:lnTo>
                    <a:pt x="3592" y="37035"/>
                  </a:lnTo>
                  <a:lnTo>
                    <a:pt x="3381" y="36207"/>
                  </a:lnTo>
                  <a:lnTo>
                    <a:pt x="2958" y="35380"/>
                  </a:lnTo>
                  <a:lnTo>
                    <a:pt x="2536" y="34759"/>
                  </a:lnTo>
                  <a:lnTo>
                    <a:pt x="2113" y="34552"/>
                  </a:lnTo>
                  <a:lnTo>
                    <a:pt x="1691" y="34552"/>
                  </a:lnTo>
                  <a:lnTo>
                    <a:pt x="1268" y="34759"/>
                  </a:lnTo>
                  <a:lnTo>
                    <a:pt x="846" y="35173"/>
                  </a:lnTo>
                  <a:lnTo>
                    <a:pt x="846" y="35794"/>
                  </a:lnTo>
                  <a:lnTo>
                    <a:pt x="1268" y="36621"/>
                  </a:lnTo>
                  <a:lnTo>
                    <a:pt x="1691" y="37449"/>
                  </a:lnTo>
                  <a:lnTo>
                    <a:pt x="2536" y="38276"/>
                  </a:lnTo>
                  <a:lnTo>
                    <a:pt x="3592" y="39518"/>
                  </a:lnTo>
                  <a:lnTo>
                    <a:pt x="5282" y="40759"/>
                  </a:lnTo>
                  <a:lnTo>
                    <a:pt x="5705" y="40966"/>
                  </a:lnTo>
                  <a:lnTo>
                    <a:pt x="5705" y="41380"/>
                  </a:lnTo>
                  <a:lnTo>
                    <a:pt x="4226" y="41380"/>
                  </a:lnTo>
                  <a:lnTo>
                    <a:pt x="3381" y="41173"/>
                  </a:lnTo>
                  <a:lnTo>
                    <a:pt x="2536" y="40759"/>
                  </a:lnTo>
                  <a:lnTo>
                    <a:pt x="1902" y="40138"/>
                  </a:lnTo>
                  <a:lnTo>
                    <a:pt x="1268" y="39518"/>
                  </a:lnTo>
                  <a:lnTo>
                    <a:pt x="634" y="39518"/>
                  </a:lnTo>
                  <a:lnTo>
                    <a:pt x="212" y="39725"/>
                  </a:lnTo>
                  <a:lnTo>
                    <a:pt x="1" y="39932"/>
                  </a:lnTo>
                  <a:lnTo>
                    <a:pt x="1" y="40552"/>
                  </a:lnTo>
                  <a:lnTo>
                    <a:pt x="1" y="40759"/>
                  </a:lnTo>
                  <a:lnTo>
                    <a:pt x="212" y="41173"/>
                  </a:lnTo>
                  <a:lnTo>
                    <a:pt x="423" y="41380"/>
                  </a:lnTo>
                  <a:lnTo>
                    <a:pt x="1057" y="41587"/>
                  </a:lnTo>
                  <a:lnTo>
                    <a:pt x="3803" y="42828"/>
                  </a:lnTo>
                  <a:lnTo>
                    <a:pt x="5705" y="43242"/>
                  </a:lnTo>
                  <a:lnTo>
                    <a:pt x="6761" y="43449"/>
                  </a:lnTo>
                  <a:lnTo>
                    <a:pt x="7818" y="43449"/>
                  </a:lnTo>
                  <a:lnTo>
                    <a:pt x="8663" y="43242"/>
                  </a:lnTo>
                  <a:lnTo>
                    <a:pt x="9085" y="44276"/>
                  </a:lnTo>
                  <a:lnTo>
                    <a:pt x="9719" y="45518"/>
                  </a:lnTo>
                  <a:lnTo>
                    <a:pt x="10775" y="46966"/>
                  </a:lnTo>
                  <a:lnTo>
                    <a:pt x="12043" y="48414"/>
                  </a:lnTo>
                  <a:lnTo>
                    <a:pt x="10353" y="49863"/>
                  </a:lnTo>
                  <a:lnTo>
                    <a:pt x="8663" y="51104"/>
                  </a:lnTo>
                  <a:lnTo>
                    <a:pt x="5494" y="52966"/>
                  </a:lnTo>
                  <a:lnTo>
                    <a:pt x="2958" y="54207"/>
                  </a:lnTo>
                  <a:lnTo>
                    <a:pt x="2113" y="54414"/>
                  </a:lnTo>
                  <a:lnTo>
                    <a:pt x="6339" y="55449"/>
                  </a:lnTo>
                  <a:lnTo>
                    <a:pt x="8240" y="55863"/>
                  </a:lnTo>
                  <a:lnTo>
                    <a:pt x="9719" y="56483"/>
                  </a:lnTo>
                  <a:lnTo>
                    <a:pt x="10987" y="57104"/>
                  </a:lnTo>
                  <a:lnTo>
                    <a:pt x="12043" y="57725"/>
                  </a:lnTo>
                  <a:lnTo>
                    <a:pt x="13099" y="58552"/>
                  </a:lnTo>
                  <a:lnTo>
                    <a:pt x="13733" y="59173"/>
                  </a:lnTo>
                  <a:lnTo>
                    <a:pt x="14367" y="60000"/>
                  </a:lnTo>
                  <a:lnTo>
                    <a:pt x="14789" y="60828"/>
                  </a:lnTo>
                  <a:lnTo>
                    <a:pt x="15001" y="61656"/>
                  </a:lnTo>
                  <a:lnTo>
                    <a:pt x="15212" y="62690"/>
                  </a:lnTo>
                  <a:lnTo>
                    <a:pt x="15001" y="64345"/>
                  </a:lnTo>
                  <a:lnTo>
                    <a:pt x="14578" y="66207"/>
                  </a:lnTo>
                  <a:lnTo>
                    <a:pt x="13733" y="67863"/>
                  </a:lnTo>
                  <a:lnTo>
                    <a:pt x="12677" y="69518"/>
                  </a:lnTo>
                  <a:lnTo>
                    <a:pt x="11620" y="70966"/>
                  </a:lnTo>
                  <a:lnTo>
                    <a:pt x="10564" y="72207"/>
                  </a:lnTo>
                  <a:lnTo>
                    <a:pt x="8663" y="74276"/>
                  </a:lnTo>
                  <a:lnTo>
                    <a:pt x="7818" y="74897"/>
                  </a:lnTo>
                  <a:lnTo>
                    <a:pt x="9719" y="74690"/>
                  </a:lnTo>
                  <a:lnTo>
                    <a:pt x="13099" y="74690"/>
                  </a:lnTo>
                  <a:lnTo>
                    <a:pt x="14578" y="74897"/>
                  </a:lnTo>
                  <a:lnTo>
                    <a:pt x="15846" y="75104"/>
                  </a:lnTo>
                  <a:lnTo>
                    <a:pt x="17113" y="75518"/>
                  </a:lnTo>
                  <a:lnTo>
                    <a:pt x="17958" y="76138"/>
                  </a:lnTo>
                  <a:lnTo>
                    <a:pt x="18803" y="76759"/>
                  </a:lnTo>
                  <a:lnTo>
                    <a:pt x="19649" y="77380"/>
                  </a:lnTo>
                  <a:lnTo>
                    <a:pt x="20071" y="78207"/>
                  </a:lnTo>
                  <a:lnTo>
                    <a:pt x="20916" y="80069"/>
                  </a:lnTo>
                  <a:lnTo>
                    <a:pt x="21550" y="81932"/>
                  </a:lnTo>
                  <a:lnTo>
                    <a:pt x="21550" y="84000"/>
                  </a:lnTo>
                  <a:lnTo>
                    <a:pt x="21339" y="86276"/>
                  </a:lnTo>
                  <a:lnTo>
                    <a:pt x="21127" y="88345"/>
                  </a:lnTo>
                  <a:lnTo>
                    <a:pt x="20071" y="92069"/>
                  </a:lnTo>
                  <a:lnTo>
                    <a:pt x="19226" y="94966"/>
                  </a:lnTo>
                  <a:lnTo>
                    <a:pt x="18592" y="96000"/>
                  </a:lnTo>
                  <a:lnTo>
                    <a:pt x="20494" y="93932"/>
                  </a:lnTo>
                  <a:lnTo>
                    <a:pt x="21972" y="92069"/>
                  </a:lnTo>
                  <a:lnTo>
                    <a:pt x="23663" y="90621"/>
                  </a:lnTo>
                  <a:lnTo>
                    <a:pt x="25141" y="89380"/>
                  </a:lnTo>
                  <a:lnTo>
                    <a:pt x="26620" y="88345"/>
                  </a:lnTo>
                  <a:lnTo>
                    <a:pt x="27888" y="87725"/>
                  </a:lnTo>
                  <a:lnTo>
                    <a:pt x="29156" y="87104"/>
                  </a:lnTo>
                  <a:lnTo>
                    <a:pt x="30423" y="86897"/>
                  </a:lnTo>
                  <a:lnTo>
                    <a:pt x="31691" y="86690"/>
                  </a:lnTo>
                  <a:lnTo>
                    <a:pt x="32747" y="86897"/>
                  </a:lnTo>
                  <a:lnTo>
                    <a:pt x="33592" y="87104"/>
                  </a:lnTo>
                  <a:lnTo>
                    <a:pt x="34649" y="87518"/>
                  </a:lnTo>
                  <a:lnTo>
                    <a:pt x="35494" y="87932"/>
                  </a:lnTo>
                  <a:lnTo>
                    <a:pt x="36339" y="88552"/>
                  </a:lnTo>
                  <a:lnTo>
                    <a:pt x="37818" y="90000"/>
                  </a:lnTo>
                  <a:lnTo>
                    <a:pt x="39085" y="91863"/>
                  </a:lnTo>
                  <a:lnTo>
                    <a:pt x="40141" y="93725"/>
                  </a:lnTo>
                  <a:lnTo>
                    <a:pt x="40987" y="95794"/>
                  </a:lnTo>
                  <a:lnTo>
                    <a:pt x="41620" y="97656"/>
                  </a:lnTo>
                  <a:lnTo>
                    <a:pt x="42465" y="100759"/>
                  </a:lnTo>
                  <a:lnTo>
                    <a:pt x="42888" y="102000"/>
                  </a:lnTo>
                  <a:lnTo>
                    <a:pt x="44156" y="97242"/>
                  </a:lnTo>
                  <a:lnTo>
                    <a:pt x="44789" y="95587"/>
                  </a:lnTo>
                  <a:lnTo>
                    <a:pt x="45423" y="93932"/>
                  </a:lnTo>
                  <a:lnTo>
                    <a:pt x="46268" y="92690"/>
                  </a:lnTo>
                  <a:lnTo>
                    <a:pt x="46902" y="91656"/>
                  </a:lnTo>
                  <a:lnTo>
                    <a:pt x="47747" y="90828"/>
                  </a:lnTo>
                  <a:lnTo>
                    <a:pt x="48592" y="90414"/>
                  </a:lnTo>
                  <a:lnTo>
                    <a:pt x="49226" y="90000"/>
                  </a:lnTo>
                  <a:lnTo>
                    <a:pt x="50916" y="90000"/>
                  </a:lnTo>
                  <a:lnTo>
                    <a:pt x="51550" y="90207"/>
                  </a:lnTo>
                  <a:lnTo>
                    <a:pt x="53029" y="91242"/>
                  </a:lnTo>
                  <a:lnTo>
                    <a:pt x="54508" y="92483"/>
                  </a:lnTo>
                  <a:lnTo>
                    <a:pt x="55987" y="94138"/>
                  </a:lnTo>
                  <a:lnTo>
                    <a:pt x="57254" y="96000"/>
                  </a:lnTo>
                  <a:lnTo>
                    <a:pt x="59367" y="99932"/>
                  </a:lnTo>
                  <a:lnTo>
                    <a:pt x="60846" y="103035"/>
                  </a:lnTo>
                  <a:lnTo>
                    <a:pt x="61268" y="104276"/>
                  </a:lnTo>
                  <a:lnTo>
                    <a:pt x="61268" y="99518"/>
                  </a:lnTo>
                  <a:lnTo>
                    <a:pt x="61480" y="95794"/>
                  </a:lnTo>
                  <a:lnTo>
                    <a:pt x="61691" y="94138"/>
                  </a:lnTo>
                  <a:lnTo>
                    <a:pt x="62113" y="92897"/>
                  </a:lnTo>
                  <a:lnTo>
                    <a:pt x="62536" y="91863"/>
                  </a:lnTo>
                  <a:lnTo>
                    <a:pt x="63170" y="91035"/>
                  </a:lnTo>
                  <a:lnTo>
                    <a:pt x="63803" y="90207"/>
                  </a:lnTo>
                  <a:lnTo>
                    <a:pt x="64437" y="89794"/>
                  </a:lnTo>
                  <a:lnTo>
                    <a:pt x="65071" y="89380"/>
                  </a:lnTo>
                  <a:lnTo>
                    <a:pt x="65916" y="89173"/>
                  </a:lnTo>
                  <a:lnTo>
                    <a:pt x="66550" y="89173"/>
                  </a:lnTo>
                  <a:lnTo>
                    <a:pt x="67395" y="89380"/>
                  </a:lnTo>
                  <a:lnTo>
                    <a:pt x="69085" y="89794"/>
                  </a:lnTo>
                  <a:lnTo>
                    <a:pt x="70775" y="90621"/>
                  </a:lnTo>
                  <a:lnTo>
                    <a:pt x="72677" y="91863"/>
                  </a:lnTo>
                  <a:lnTo>
                    <a:pt x="74156" y="93104"/>
                  </a:lnTo>
                  <a:lnTo>
                    <a:pt x="75846" y="94552"/>
                  </a:lnTo>
                  <a:lnTo>
                    <a:pt x="78381" y="97242"/>
                  </a:lnTo>
                  <a:lnTo>
                    <a:pt x="80071" y="98897"/>
                  </a:lnTo>
                  <a:lnTo>
                    <a:pt x="79015" y="97449"/>
                  </a:lnTo>
                  <a:lnTo>
                    <a:pt x="78381" y="96207"/>
                  </a:lnTo>
                  <a:lnTo>
                    <a:pt x="77536" y="94552"/>
                  </a:lnTo>
                  <a:lnTo>
                    <a:pt x="77113" y="92690"/>
                  </a:lnTo>
                  <a:lnTo>
                    <a:pt x="76691" y="90621"/>
                  </a:lnTo>
                  <a:lnTo>
                    <a:pt x="76691" y="88345"/>
                  </a:lnTo>
                  <a:lnTo>
                    <a:pt x="76902" y="85656"/>
                  </a:lnTo>
                  <a:lnTo>
                    <a:pt x="77325" y="84207"/>
                  </a:lnTo>
                  <a:lnTo>
                    <a:pt x="77958" y="83173"/>
                  </a:lnTo>
                  <a:lnTo>
                    <a:pt x="79015" y="82552"/>
                  </a:lnTo>
                  <a:lnTo>
                    <a:pt x="80071" y="82138"/>
                  </a:lnTo>
                  <a:lnTo>
                    <a:pt x="81339" y="81932"/>
                  </a:lnTo>
                  <a:lnTo>
                    <a:pt x="84296" y="81932"/>
                  </a:lnTo>
                  <a:lnTo>
                    <a:pt x="85775" y="82345"/>
                  </a:lnTo>
                  <a:lnTo>
                    <a:pt x="88733" y="83173"/>
                  </a:lnTo>
                  <a:lnTo>
                    <a:pt x="91268" y="84000"/>
                  </a:lnTo>
                  <a:lnTo>
                    <a:pt x="93803" y="85035"/>
                  </a:lnTo>
                  <a:lnTo>
                    <a:pt x="91268" y="82138"/>
                  </a:lnTo>
                  <a:lnTo>
                    <a:pt x="89578" y="79449"/>
                  </a:lnTo>
                  <a:lnTo>
                    <a:pt x="88310" y="76966"/>
                  </a:lnTo>
                  <a:lnTo>
                    <a:pt x="87465" y="74897"/>
                  </a:lnTo>
                  <a:lnTo>
                    <a:pt x="89789" y="74483"/>
                  </a:lnTo>
                  <a:lnTo>
                    <a:pt x="91268" y="73863"/>
                  </a:lnTo>
                  <a:lnTo>
                    <a:pt x="91691" y="74483"/>
                  </a:lnTo>
                  <a:lnTo>
                    <a:pt x="92325" y="74897"/>
                  </a:lnTo>
                  <a:lnTo>
                    <a:pt x="93170" y="75518"/>
                  </a:lnTo>
                  <a:lnTo>
                    <a:pt x="94649" y="76138"/>
                  </a:lnTo>
                  <a:lnTo>
                    <a:pt x="96972" y="76966"/>
                  </a:lnTo>
                  <a:lnTo>
                    <a:pt x="97395" y="77173"/>
                  </a:lnTo>
                  <a:lnTo>
                    <a:pt x="97818" y="77173"/>
                  </a:lnTo>
                  <a:lnTo>
                    <a:pt x="98240" y="76966"/>
                  </a:lnTo>
                  <a:lnTo>
                    <a:pt x="98451" y="76552"/>
                  </a:lnTo>
                  <a:lnTo>
                    <a:pt x="98663" y="76345"/>
                  </a:lnTo>
                  <a:lnTo>
                    <a:pt x="98451" y="75932"/>
                  </a:lnTo>
                  <a:lnTo>
                    <a:pt x="98029" y="75725"/>
                  </a:lnTo>
                  <a:lnTo>
                    <a:pt x="96550" y="75725"/>
                  </a:lnTo>
                  <a:lnTo>
                    <a:pt x="95705" y="75518"/>
                  </a:lnTo>
                  <a:lnTo>
                    <a:pt x="95071" y="75104"/>
                  </a:lnTo>
                  <a:lnTo>
                    <a:pt x="94649" y="74690"/>
                  </a:lnTo>
                  <a:lnTo>
                    <a:pt x="94226" y="74276"/>
                  </a:lnTo>
                  <a:lnTo>
                    <a:pt x="94437" y="74069"/>
                  </a:lnTo>
                  <a:lnTo>
                    <a:pt x="94860" y="74069"/>
                  </a:lnTo>
                  <a:lnTo>
                    <a:pt x="96550" y="74276"/>
                  </a:lnTo>
                  <a:lnTo>
                    <a:pt x="98029" y="74069"/>
                  </a:lnTo>
                  <a:lnTo>
                    <a:pt x="99085" y="74069"/>
                  </a:lnTo>
                  <a:lnTo>
                    <a:pt x="99719" y="73656"/>
                  </a:lnTo>
                  <a:lnTo>
                    <a:pt x="100353" y="73449"/>
                  </a:lnTo>
                  <a:lnTo>
                    <a:pt x="100775" y="73035"/>
                  </a:lnTo>
                  <a:lnTo>
                    <a:pt x="100775" y="72621"/>
                  </a:lnTo>
                  <a:lnTo>
                    <a:pt x="100775" y="72207"/>
                  </a:lnTo>
                  <a:lnTo>
                    <a:pt x="100353" y="72000"/>
                  </a:lnTo>
                  <a:lnTo>
                    <a:pt x="99296" y="72000"/>
                  </a:lnTo>
                  <a:lnTo>
                    <a:pt x="98663" y="72414"/>
                  </a:lnTo>
                  <a:lnTo>
                    <a:pt x="98029" y="72621"/>
                  </a:lnTo>
                  <a:lnTo>
                    <a:pt x="97395" y="72828"/>
                  </a:lnTo>
                  <a:lnTo>
                    <a:pt x="95494" y="72828"/>
                  </a:lnTo>
                  <a:lnTo>
                    <a:pt x="94860" y="72621"/>
                  </a:lnTo>
                  <a:lnTo>
                    <a:pt x="94860" y="72414"/>
                  </a:lnTo>
                  <a:lnTo>
                    <a:pt x="95071" y="72207"/>
                  </a:lnTo>
                  <a:lnTo>
                    <a:pt x="97184" y="71794"/>
                  </a:lnTo>
                  <a:lnTo>
                    <a:pt x="98240" y="71380"/>
                  </a:lnTo>
                  <a:lnTo>
                    <a:pt x="98874" y="70966"/>
                  </a:lnTo>
                  <a:lnTo>
                    <a:pt x="99085" y="70552"/>
                  </a:lnTo>
                  <a:lnTo>
                    <a:pt x="99085" y="70138"/>
                  </a:lnTo>
                  <a:lnTo>
                    <a:pt x="99085" y="69725"/>
                  </a:lnTo>
                  <a:lnTo>
                    <a:pt x="98874" y="69518"/>
                  </a:lnTo>
                  <a:lnTo>
                    <a:pt x="98240" y="69518"/>
                  </a:lnTo>
                  <a:lnTo>
                    <a:pt x="97606" y="69725"/>
                  </a:lnTo>
                  <a:lnTo>
                    <a:pt x="96761" y="70138"/>
                  </a:lnTo>
                  <a:lnTo>
                    <a:pt x="95705" y="70552"/>
                  </a:lnTo>
                  <a:lnTo>
                    <a:pt x="94649" y="70966"/>
                  </a:lnTo>
                  <a:lnTo>
                    <a:pt x="93592" y="71173"/>
                  </a:lnTo>
                  <a:lnTo>
                    <a:pt x="92958" y="70966"/>
                  </a:lnTo>
                  <a:lnTo>
                    <a:pt x="92747" y="70759"/>
                  </a:lnTo>
                  <a:lnTo>
                    <a:pt x="92747" y="70552"/>
                  </a:lnTo>
                  <a:lnTo>
                    <a:pt x="92958" y="70345"/>
                  </a:lnTo>
                  <a:lnTo>
                    <a:pt x="93170" y="69518"/>
                  </a:lnTo>
                  <a:lnTo>
                    <a:pt x="93381" y="68897"/>
                  </a:lnTo>
                  <a:lnTo>
                    <a:pt x="93170" y="68483"/>
                  </a:lnTo>
                  <a:lnTo>
                    <a:pt x="92958" y="68276"/>
                  </a:lnTo>
                  <a:lnTo>
                    <a:pt x="92325" y="68069"/>
                  </a:lnTo>
                  <a:lnTo>
                    <a:pt x="91902" y="68276"/>
                  </a:lnTo>
                  <a:lnTo>
                    <a:pt x="91691" y="68897"/>
                  </a:lnTo>
                  <a:lnTo>
                    <a:pt x="91691" y="69725"/>
                  </a:lnTo>
                  <a:lnTo>
                    <a:pt x="91480" y="70759"/>
                  </a:lnTo>
                  <a:lnTo>
                    <a:pt x="91268" y="71380"/>
                  </a:lnTo>
                  <a:lnTo>
                    <a:pt x="90846" y="72000"/>
                  </a:lnTo>
                  <a:lnTo>
                    <a:pt x="90634" y="72207"/>
                  </a:lnTo>
                  <a:lnTo>
                    <a:pt x="88944" y="73035"/>
                  </a:lnTo>
                  <a:lnTo>
                    <a:pt x="87254" y="73242"/>
                  </a:lnTo>
                  <a:lnTo>
                    <a:pt x="87254" y="71794"/>
                  </a:lnTo>
                  <a:lnTo>
                    <a:pt x="87888" y="70552"/>
                  </a:lnTo>
                  <a:lnTo>
                    <a:pt x="88522" y="69311"/>
                  </a:lnTo>
                  <a:lnTo>
                    <a:pt x="89578" y="68483"/>
                  </a:lnTo>
                  <a:lnTo>
                    <a:pt x="90846" y="67863"/>
                  </a:lnTo>
                  <a:lnTo>
                    <a:pt x="92325" y="67449"/>
                  </a:lnTo>
                  <a:lnTo>
                    <a:pt x="93803" y="67035"/>
                  </a:lnTo>
                  <a:lnTo>
                    <a:pt x="95282" y="66828"/>
                  </a:lnTo>
                  <a:lnTo>
                    <a:pt x="98451" y="66621"/>
                  </a:lnTo>
                  <a:lnTo>
                    <a:pt x="101198" y="66828"/>
                  </a:lnTo>
                  <a:lnTo>
                    <a:pt x="103944" y="67035"/>
                  </a:lnTo>
                  <a:lnTo>
                    <a:pt x="103944" y="67035"/>
                  </a:lnTo>
                  <a:lnTo>
                    <a:pt x="101620" y="66000"/>
                  </a:lnTo>
                  <a:lnTo>
                    <a:pt x="99719" y="64966"/>
                  </a:lnTo>
                  <a:lnTo>
                    <a:pt x="98029" y="63725"/>
                  </a:lnTo>
                  <a:lnTo>
                    <a:pt x="96550" y="62483"/>
                  </a:lnTo>
                  <a:lnTo>
                    <a:pt x="95494" y="61449"/>
                  </a:lnTo>
                  <a:lnTo>
                    <a:pt x="94649" y="60207"/>
                  </a:lnTo>
                  <a:lnTo>
                    <a:pt x="94015" y="59173"/>
                  </a:lnTo>
                  <a:lnTo>
                    <a:pt x="93592" y="57932"/>
                  </a:lnTo>
                  <a:lnTo>
                    <a:pt x="92958" y="56069"/>
                  </a:lnTo>
                  <a:lnTo>
                    <a:pt x="92958" y="54414"/>
                  </a:lnTo>
                  <a:lnTo>
                    <a:pt x="92958" y="53380"/>
                  </a:lnTo>
                  <a:lnTo>
                    <a:pt x="92958" y="53173"/>
                  </a:lnTo>
                  <a:lnTo>
                    <a:pt x="93170" y="51311"/>
                  </a:lnTo>
                  <a:lnTo>
                    <a:pt x="93381" y="49863"/>
                  </a:lnTo>
                  <a:lnTo>
                    <a:pt x="93803" y="48414"/>
                  </a:lnTo>
                  <a:lnTo>
                    <a:pt x="94437" y="46966"/>
                  </a:lnTo>
                  <a:lnTo>
                    <a:pt x="95282" y="45725"/>
                  </a:lnTo>
                  <a:lnTo>
                    <a:pt x="96339" y="44690"/>
                  </a:lnTo>
                  <a:lnTo>
                    <a:pt x="98240" y="42621"/>
                  </a:lnTo>
                  <a:lnTo>
                    <a:pt x="100353" y="41173"/>
                  </a:lnTo>
                  <a:lnTo>
                    <a:pt x="102043" y="39932"/>
                  </a:lnTo>
                  <a:lnTo>
                    <a:pt x="103944" y="39104"/>
                  </a:lnTo>
                  <a:lnTo>
                    <a:pt x="99930" y="39518"/>
                  </a:lnTo>
                  <a:lnTo>
                    <a:pt x="96761" y="39311"/>
                  </a:lnTo>
                  <a:lnTo>
                    <a:pt x="94015" y="38897"/>
                  </a:lnTo>
                  <a:lnTo>
                    <a:pt x="91902" y="38069"/>
                  </a:lnTo>
                  <a:lnTo>
                    <a:pt x="90423" y="37035"/>
                  </a:lnTo>
                  <a:lnTo>
                    <a:pt x="89367" y="35794"/>
                  </a:lnTo>
                  <a:lnTo>
                    <a:pt x="88733" y="34345"/>
                  </a:lnTo>
                  <a:lnTo>
                    <a:pt x="88310" y="32897"/>
                  </a:lnTo>
                  <a:lnTo>
                    <a:pt x="88310" y="31449"/>
                  </a:lnTo>
                  <a:lnTo>
                    <a:pt x="88310" y="30000"/>
                  </a:lnTo>
                  <a:lnTo>
                    <a:pt x="88733" y="28552"/>
                  </a:lnTo>
                  <a:lnTo>
                    <a:pt x="89156" y="27311"/>
                  </a:lnTo>
                  <a:lnTo>
                    <a:pt x="89789" y="25449"/>
                  </a:lnTo>
                  <a:lnTo>
                    <a:pt x="90212" y="24621"/>
                  </a:lnTo>
                  <a:lnTo>
                    <a:pt x="86620" y="25035"/>
                  </a:lnTo>
                  <a:lnTo>
                    <a:pt x="85141" y="24828"/>
                  </a:lnTo>
                  <a:lnTo>
                    <a:pt x="83874" y="24828"/>
                  </a:lnTo>
                  <a:lnTo>
                    <a:pt x="82606" y="24414"/>
                  </a:lnTo>
                  <a:lnTo>
                    <a:pt x="81550" y="24207"/>
                  </a:lnTo>
                  <a:lnTo>
                    <a:pt x="80705" y="23587"/>
                  </a:lnTo>
                  <a:lnTo>
                    <a:pt x="79860" y="23173"/>
                  </a:lnTo>
                  <a:lnTo>
                    <a:pt x="79015" y="22552"/>
                  </a:lnTo>
                  <a:lnTo>
                    <a:pt x="78592" y="21932"/>
                  </a:lnTo>
                  <a:lnTo>
                    <a:pt x="77536" y="20276"/>
                  </a:lnTo>
                  <a:lnTo>
                    <a:pt x="77113" y="18621"/>
                  </a:lnTo>
                  <a:lnTo>
                    <a:pt x="76902" y="16966"/>
                  </a:lnTo>
                  <a:lnTo>
                    <a:pt x="76902" y="15104"/>
                  </a:lnTo>
                  <a:lnTo>
                    <a:pt x="77113" y="13449"/>
                  </a:lnTo>
                  <a:lnTo>
                    <a:pt x="77747" y="10138"/>
                  </a:lnTo>
                  <a:lnTo>
                    <a:pt x="78381" y="7863"/>
                  </a:lnTo>
                  <a:lnTo>
                    <a:pt x="78803" y="7035"/>
                  </a:lnTo>
                  <a:lnTo>
                    <a:pt x="76480" y="8897"/>
                  </a:lnTo>
                  <a:lnTo>
                    <a:pt x="74156" y="10345"/>
                  </a:lnTo>
                  <a:lnTo>
                    <a:pt x="72043" y="11587"/>
                  </a:lnTo>
                  <a:lnTo>
                    <a:pt x="70141" y="12828"/>
                  </a:lnTo>
                  <a:lnTo>
                    <a:pt x="68240" y="13449"/>
                  </a:lnTo>
                  <a:lnTo>
                    <a:pt x="66550" y="14069"/>
                  </a:lnTo>
                  <a:lnTo>
                    <a:pt x="64860" y="14483"/>
                  </a:lnTo>
                  <a:lnTo>
                    <a:pt x="63381" y="14690"/>
                  </a:lnTo>
                  <a:lnTo>
                    <a:pt x="61902" y="14897"/>
                  </a:lnTo>
                  <a:lnTo>
                    <a:pt x="60634" y="14690"/>
                  </a:lnTo>
                  <a:lnTo>
                    <a:pt x="59578" y="14483"/>
                  </a:lnTo>
                  <a:lnTo>
                    <a:pt x="58310" y="14069"/>
                  </a:lnTo>
                  <a:lnTo>
                    <a:pt x="57465" y="13449"/>
                  </a:lnTo>
                  <a:lnTo>
                    <a:pt x="56409" y="12828"/>
                  </a:lnTo>
                  <a:lnTo>
                    <a:pt x="54930" y="11380"/>
                  </a:lnTo>
                  <a:lnTo>
                    <a:pt x="53451" y="9725"/>
                  </a:lnTo>
                  <a:lnTo>
                    <a:pt x="52606" y="7863"/>
                  </a:lnTo>
                  <a:lnTo>
                    <a:pt x="51761" y="5794"/>
                  </a:lnTo>
                  <a:lnTo>
                    <a:pt x="51127" y="4138"/>
                  </a:lnTo>
                  <a:lnTo>
                    <a:pt x="50494" y="1242"/>
                  </a:lnTo>
                  <a:lnTo>
                    <a:pt x="50494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10550" y="10325"/>
              <a:ext cx="2978900" cy="2979350"/>
            </a:xfrm>
            <a:custGeom>
              <a:avLst/>
              <a:gdLst/>
              <a:ahLst/>
              <a:cxnLst/>
              <a:rect l="0" t="0" r="0" b="0"/>
              <a:pathLst>
                <a:path w="119156" h="119174" extrusionOk="0">
                  <a:moveTo>
                    <a:pt x="57043" y="1"/>
                  </a:moveTo>
                  <a:lnTo>
                    <a:pt x="55775" y="7242"/>
                  </a:lnTo>
                  <a:lnTo>
                    <a:pt x="55775" y="9518"/>
                  </a:lnTo>
                  <a:lnTo>
                    <a:pt x="55353" y="11794"/>
                  </a:lnTo>
                  <a:lnTo>
                    <a:pt x="54930" y="13656"/>
                  </a:lnTo>
                  <a:lnTo>
                    <a:pt x="54296" y="15311"/>
                  </a:lnTo>
                  <a:lnTo>
                    <a:pt x="53663" y="16759"/>
                  </a:lnTo>
                  <a:lnTo>
                    <a:pt x="52817" y="17794"/>
                  </a:lnTo>
                  <a:lnTo>
                    <a:pt x="51972" y="18621"/>
                  </a:lnTo>
                  <a:lnTo>
                    <a:pt x="51127" y="19035"/>
                  </a:lnTo>
                  <a:lnTo>
                    <a:pt x="50282" y="19242"/>
                  </a:lnTo>
                  <a:lnTo>
                    <a:pt x="49437" y="19449"/>
                  </a:lnTo>
                  <a:lnTo>
                    <a:pt x="47536" y="19242"/>
                  </a:lnTo>
                  <a:lnTo>
                    <a:pt x="45634" y="18621"/>
                  </a:lnTo>
                  <a:lnTo>
                    <a:pt x="43733" y="17587"/>
                  </a:lnTo>
                  <a:lnTo>
                    <a:pt x="41832" y="16553"/>
                  </a:lnTo>
                  <a:lnTo>
                    <a:pt x="40353" y="15311"/>
                  </a:lnTo>
                  <a:lnTo>
                    <a:pt x="37817" y="13449"/>
                  </a:lnTo>
                  <a:lnTo>
                    <a:pt x="31268" y="7242"/>
                  </a:lnTo>
                  <a:lnTo>
                    <a:pt x="34015" y="15725"/>
                  </a:lnTo>
                  <a:lnTo>
                    <a:pt x="34860" y="18621"/>
                  </a:lnTo>
                  <a:lnTo>
                    <a:pt x="34860" y="19863"/>
                  </a:lnTo>
                  <a:lnTo>
                    <a:pt x="34860" y="21104"/>
                  </a:lnTo>
                  <a:lnTo>
                    <a:pt x="34860" y="22139"/>
                  </a:lnTo>
                  <a:lnTo>
                    <a:pt x="34437" y="23173"/>
                  </a:lnTo>
                  <a:lnTo>
                    <a:pt x="34015" y="24208"/>
                  </a:lnTo>
                  <a:lnTo>
                    <a:pt x="33592" y="25035"/>
                  </a:lnTo>
                  <a:lnTo>
                    <a:pt x="32747" y="25656"/>
                  </a:lnTo>
                  <a:lnTo>
                    <a:pt x="32113" y="26277"/>
                  </a:lnTo>
                  <a:lnTo>
                    <a:pt x="30212" y="27311"/>
                  </a:lnTo>
                  <a:lnTo>
                    <a:pt x="28099" y="27932"/>
                  </a:lnTo>
                  <a:lnTo>
                    <a:pt x="25986" y="28346"/>
                  </a:lnTo>
                  <a:lnTo>
                    <a:pt x="23663" y="28759"/>
                  </a:lnTo>
                  <a:lnTo>
                    <a:pt x="21761" y="28759"/>
                  </a:lnTo>
                  <a:lnTo>
                    <a:pt x="18592" y="28553"/>
                  </a:lnTo>
                  <a:lnTo>
                    <a:pt x="12677" y="27932"/>
                  </a:lnTo>
                  <a:lnTo>
                    <a:pt x="16479" y="32277"/>
                  </a:lnTo>
                  <a:lnTo>
                    <a:pt x="19015" y="35587"/>
                  </a:lnTo>
                  <a:lnTo>
                    <a:pt x="19860" y="37035"/>
                  </a:lnTo>
                  <a:lnTo>
                    <a:pt x="20705" y="38484"/>
                  </a:lnTo>
                  <a:lnTo>
                    <a:pt x="21339" y="39932"/>
                  </a:lnTo>
                  <a:lnTo>
                    <a:pt x="21761" y="41380"/>
                  </a:lnTo>
                  <a:lnTo>
                    <a:pt x="21972" y="42828"/>
                  </a:lnTo>
                  <a:lnTo>
                    <a:pt x="22184" y="44277"/>
                  </a:lnTo>
                  <a:lnTo>
                    <a:pt x="21972" y="45518"/>
                  </a:lnTo>
                  <a:lnTo>
                    <a:pt x="21761" y="46966"/>
                  </a:lnTo>
                  <a:lnTo>
                    <a:pt x="21339" y="48415"/>
                  </a:lnTo>
                  <a:lnTo>
                    <a:pt x="20493" y="49656"/>
                  </a:lnTo>
                  <a:lnTo>
                    <a:pt x="20071" y="48828"/>
                  </a:lnTo>
                  <a:lnTo>
                    <a:pt x="20282" y="48208"/>
                  </a:lnTo>
                  <a:lnTo>
                    <a:pt x="20705" y="47587"/>
                  </a:lnTo>
                  <a:lnTo>
                    <a:pt x="21339" y="46553"/>
                  </a:lnTo>
                  <a:lnTo>
                    <a:pt x="21761" y="45932"/>
                  </a:lnTo>
                  <a:lnTo>
                    <a:pt x="21972" y="45104"/>
                  </a:lnTo>
                  <a:lnTo>
                    <a:pt x="21972" y="44484"/>
                  </a:lnTo>
                  <a:lnTo>
                    <a:pt x="21972" y="43863"/>
                  </a:lnTo>
                  <a:lnTo>
                    <a:pt x="21972" y="43242"/>
                  </a:lnTo>
                  <a:lnTo>
                    <a:pt x="21550" y="42621"/>
                  </a:lnTo>
                  <a:lnTo>
                    <a:pt x="20916" y="42001"/>
                  </a:lnTo>
                  <a:lnTo>
                    <a:pt x="20071" y="41587"/>
                  </a:lnTo>
                  <a:lnTo>
                    <a:pt x="19015" y="41380"/>
                  </a:lnTo>
                  <a:lnTo>
                    <a:pt x="18381" y="41587"/>
                  </a:lnTo>
                  <a:lnTo>
                    <a:pt x="17747" y="41587"/>
                  </a:lnTo>
                  <a:lnTo>
                    <a:pt x="16691" y="42208"/>
                  </a:lnTo>
                  <a:lnTo>
                    <a:pt x="16479" y="41587"/>
                  </a:lnTo>
                  <a:lnTo>
                    <a:pt x="15846" y="40346"/>
                  </a:lnTo>
                  <a:lnTo>
                    <a:pt x="15212" y="39104"/>
                  </a:lnTo>
                  <a:lnTo>
                    <a:pt x="14367" y="38484"/>
                  </a:lnTo>
                  <a:lnTo>
                    <a:pt x="13310" y="38070"/>
                  </a:lnTo>
                  <a:lnTo>
                    <a:pt x="12465" y="37863"/>
                  </a:lnTo>
                  <a:lnTo>
                    <a:pt x="11832" y="38070"/>
                  </a:lnTo>
                  <a:lnTo>
                    <a:pt x="10986" y="38277"/>
                  </a:lnTo>
                  <a:lnTo>
                    <a:pt x="10353" y="38897"/>
                  </a:lnTo>
                  <a:lnTo>
                    <a:pt x="10141" y="39104"/>
                  </a:lnTo>
                  <a:lnTo>
                    <a:pt x="9085" y="38897"/>
                  </a:lnTo>
                  <a:lnTo>
                    <a:pt x="7817" y="39104"/>
                  </a:lnTo>
                  <a:lnTo>
                    <a:pt x="7184" y="39311"/>
                  </a:lnTo>
                  <a:lnTo>
                    <a:pt x="6761" y="39932"/>
                  </a:lnTo>
                  <a:lnTo>
                    <a:pt x="6339" y="40346"/>
                  </a:lnTo>
                  <a:lnTo>
                    <a:pt x="5916" y="40966"/>
                  </a:lnTo>
                  <a:lnTo>
                    <a:pt x="5705" y="42208"/>
                  </a:lnTo>
                  <a:lnTo>
                    <a:pt x="5916" y="43035"/>
                  </a:lnTo>
                  <a:lnTo>
                    <a:pt x="6339" y="44277"/>
                  </a:lnTo>
                  <a:lnTo>
                    <a:pt x="5916" y="44690"/>
                  </a:lnTo>
                  <a:lnTo>
                    <a:pt x="5493" y="44897"/>
                  </a:lnTo>
                  <a:lnTo>
                    <a:pt x="5493" y="45104"/>
                  </a:lnTo>
                  <a:lnTo>
                    <a:pt x="5071" y="45932"/>
                  </a:lnTo>
                  <a:lnTo>
                    <a:pt x="4860" y="47173"/>
                  </a:lnTo>
                  <a:lnTo>
                    <a:pt x="4860" y="48001"/>
                  </a:lnTo>
                  <a:lnTo>
                    <a:pt x="5282" y="48621"/>
                  </a:lnTo>
                  <a:lnTo>
                    <a:pt x="5705" y="49242"/>
                  </a:lnTo>
                  <a:lnTo>
                    <a:pt x="6339" y="49863"/>
                  </a:lnTo>
                  <a:lnTo>
                    <a:pt x="7395" y="50484"/>
                  </a:lnTo>
                  <a:lnTo>
                    <a:pt x="8029" y="50690"/>
                  </a:lnTo>
                  <a:lnTo>
                    <a:pt x="9296" y="51311"/>
                  </a:lnTo>
                  <a:lnTo>
                    <a:pt x="10775" y="51725"/>
                  </a:lnTo>
                  <a:lnTo>
                    <a:pt x="12465" y="52139"/>
                  </a:lnTo>
                  <a:lnTo>
                    <a:pt x="14367" y="52346"/>
                  </a:lnTo>
                  <a:lnTo>
                    <a:pt x="16057" y="54621"/>
                  </a:lnTo>
                  <a:lnTo>
                    <a:pt x="13310" y="56484"/>
                  </a:lnTo>
                  <a:lnTo>
                    <a:pt x="10986" y="57932"/>
                  </a:lnTo>
                  <a:lnTo>
                    <a:pt x="8451" y="58966"/>
                  </a:lnTo>
                  <a:lnTo>
                    <a:pt x="1" y="62070"/>
                  </a:lnTo>
                  <a:lnTo>
                    <a:pt x="8874" y="63311"/>
                  </a:lnTo>
                  <a:lnTo>
                    <a:pt x="11198" y="63725"/>
                  </a:lnTo>
                  <a:lnTo>
                    <a:pt x="13310" y="64139"/>
                  </a:lnTo>
                  <a:lnTo>
                    <a:pt x="15001" y="64759"/>
                  </a:lnTo>
                  <a:lnTo>
                    <a:pt x="16479" y="65380"/>
                  </a:lnTo>
                  <a:lnTo>
                    <a:pt x="17747" y="66208"/>
                  </a:lnTo>
                  <a:lnTo>
                    <a:pt x="18803" y="66828"/>
                  </a:lnTo>
                  <a:lnTo>
                    <a:pt x="19437" y="67656"/>
                  </a:lnTo>
                  <a:lnTo>
                    <a:pt x="19860" y="68690"/>
                  </a:lnTo>
                  <a:lnTo>
                    <a:pt x="20071" y="69725"/>
                  </a:lnTo>
                  <a:lnTo>
                    <a:pt x="19860" y="71173"/>
                  </a:lnTo>
                  <a:lnTo>
                    <a:pt x="19226" y="72621"/>
                  </a:lnTo>
                  <a:lnTo>
                    <a:pt x="18381" y="74070"/>
                  </a:lnTo>
                  <a:lnTo>
                    <a:pt x="17324" y="75518"/>
                  </a:lnTo>
                  <a:lnTo>
                    <a:pt x="15212" y="78208"/>
                  </a:lnTo>
                  <a:lnTo>
                    <a:pt x="13522" y="79863"/>
                  </a:lnTo>
                  <a:lnTo>
                    <a:pt x="7184" y="85242"/>
                  </a:lnTo>
                  <a:lnTo>
                    <a:pt x="7184" y="85242"/>
                  </a:lnTo>
                  <a:lnTo>
                    <a:pt x="15423" y="83794"/>
                  </a:lnTo>
                  <a:lnTo>
                    <a:pt x="18803" y="83587"/>
                  </a:lnTo>
                  <a:lnTo>
                    <a:pt x="21550" y="83587"/>
                  </a:lnTo>
                  <a:lnTo>
                    <a:pt x="22606" y="84001"/>
                  </a:lnTo>
                  <a:lnTo>
                    <a:pt x="23663" y="84415"/>
                  </a:lnTo>
                  <a:lnTo>
                    <a:pt x="24508" y="85035"/>
                  </a:lnTo>
                  <a:lnTo>
                    <a:pt x="25141" y="85656"/>
                  </a:lnTo>
                  <a:lnTo>
                    <a:pt x="25564" y="86484"/>
                  </a:lnTo>
                  <a:lnTo>
                    <a:pt x="25986" y="87311"/>
                  </a:lnTo>
                  <a:lnTo>
                    <a:pt x="26409" y="89380"/>
                  </a:lnTo>
                  <a:lnTo>
                    <a:pt x="26409" y="91656"/>
                  </a:lnTo>
                  <a:lnTo>
                    <a:pt x="26198" y="93932"/>
                  </a:lnTo>
                  <a:lnTo>
                    <a:pt x="25564" y="96208"/>
                  </a:lnTo>
                  <a:lnTo>
                    <a:pt x="24930" y="98277"/>
                  </a:lnTo>
                  <a:lnTo>
                    <a:pt x="23663" y="101587"/>
                  </a:lnTo>
                  <a:lnTo>
                    <a:pt x="22395" y="107173"/>
                  </a:lnTo>
                  <a:lnTo>
                    <a:pt x="22395" y="107173"/>
                  </a:lnTo>
                  <a:lnTo>
                    <a:pt x="27677" y="103863"/>
                  </a:lnTo>
                  <a:lnTo>
                    <a:pt x="29578" y="101794"/>
                  </a:lnTo>
                  <a:lnTo>
                    <a:pt x="31268" y="99932"/>
                  </a:lnTo>
                  <a:lnTo>
                    <a:pt x="32958" y="98484"/>
                  </a:lnTo>
                  <a:lnTo>
                    <a:pt x="34437" y="97242"/>
                  </a:lnTo>
                  <a:lnTo>
                    <a:pt x="35916" y="96415"/>
                  </a:lnTo>
                  <a:lnTo>
                    <a:pt x="37395" y="95794"/>
                  </a:lnTo>
                  <a:lnTo>
                    <a:pt x="38663" y="95587"/>
                  </a:lnTo>
                  <a:lnTo>
                    <a:pt x="39930" y="95794"/>
                  </a:lnTo>
                  <a:lnTo>
                    <a:pt x="40775" y="96001"/>
                  </a:lnTo>
                  <a:lnTo>
                    <a:pt x="41620" y="96621"/>
                  </a:lnTo>
                  <a:lnTo>
                    <a:pt x="42254" y="97242"/>
                  </a:lnTo>
                  <a:lnTo>
                    <a:pt x="43099" y="97863"/>
                  </a:lnTo>
                  <a:lnTo>
                    <a:pt x="44367" y="99725"/>
                  </a:lnTo>
                  <a:lnTo>
                    <a:pt x="45423" y="101587"/>
                  </a:lnTo>
                  <a:lnTo>
                    <a:pt x="46268" y="103863"/>
                  </a:lnTo>
                  <a:lnTo>
                    <a:pt x="46902" y="105725"/>
                  </a:lnTo>
                  <a:lnTo>
                    <a:pt x="47747" y="109035"/>
                  </a:lnTo>
                  <a:lnTo>
                    <a:pt x="49648" y="115656"/>
                  </a:lnTo>
                  <a:lnTo>
                    <a:pt x="52184" y="109035"/>
                  </a:lnTo>
                  <a:lnTo>
                    <a:pt x="53029" y="105932"/>
                  </a:lnTo>
                  <a:lnTo>
                    <a:pt x="54085" y="103449"/>
                  </a:lnTo>
                  <a:lnTo>
                    <a:pt x="54719" y="101587"/>
                  </a:lnTo>
                  <a:lnTo>
                    <a:pt x="55564" y="100346"/>
                  </a:lnTo>
                  <a:lnTo>
                    <a:pt x="56198" y="99518"/>
                  </a:lnTo>
                  <a:lnTo>
                    <a:pt x="56620" y="99104"/>
                  </a:lnTo>
                  <a:lnTo>
                    <a:pt x="57254" y="98897"/>
                  </a:lnTo>
                  <a:lnTo>
                    <a:pt x="57677" y="98897"/>
                  </a:lnTo>
                  <a:lnTo>
                    <a:pt x="58099" y="99104"/>
                  </a:lnTo>
                  <a:lnTo>
                    <a:pt x="59367" y="99932"/>
                  </a:lnTo>
                  <a:lnTo>
                    <a:pt x="60423" y="101173"/>
                  </a:lnTo>
                  <a:lnTo>
                    <a:pt x="61691" y="102828"/>
                  </a:lnTo>
                  <a:lnTo>
                    <a:pt x="62958" y="104897"/>
                  </a:lnTo>
                  <a:lnTo>
                    <a:pt x="64226" y="107173"/>
                  </a:lnTo>
                  <a:lnTo>
                    <a:pt x="65282" y="109449"/>
                  </a:lnTo>
                  <a:lnTo>
                    <a:pt x="66339" y="111725"/>
                  </a:lnTo>
                  <a:lnTo>
                    <a:pt x="69930" y="119173"/>
                  </a:lnTo>
                  <a:lnTo>
                    <a:pt x="70775" y="110897"/>
                  </a:lnTo>
                  <a:lnTo>
                    <a:pt x="70775" y="107173"/>
                  </a:lnTo>
                  <a:lnTo>
                    <a:pt x="70775" y="104277"/>
                  </a:lnTo>
                  <a:lnTo>
                    <a:pt x="70986" y="102001"/>
                  </a:lnTo>
                  <a:lnTo>
                    <a:pt x="71409" y="100553"/>
                  </a:lnTo>
                  <a:lnTo>
                    <a:pt x="71832" y="99311"/>
                  </a:lnTo>
                  <a:lnTo>
                    <a:pt x="72465" y="98690"/>
                  </a:lnTo>
                  <a:lnTo>
                    <a:pt x="72677" y="98277"/>
                  </a:lnTo>
                  <a:lnTo>
                    <a:pt x="73099" y="98277"/>
                  </a:lnTo>
                  <a:lnTo>
                    <a:pt x="73944" y="98070"/>
                  </a:lnTo>
                  <a:lnTo>
                    <a:pt x="75212" y="98484"/>
                  </a:lnTo>
                  <a:lnTo>
                    <a:pt x="76479" y="99104"/>
                  </a:lnTo>
                  <a:lnTo>
                    <a:pt x="78170" y="100139"/>
                  </a:lnTo>
                  <a:lnTo>
                    <a:pt x="79860" y="101380"/>
                  </a:lnTo>
                  <a:lnTo>
                    <a:pt x="81761" y="103035"/>
                  </a:lnTo>
                  <a:lnTo>
                    <a:pt x="83451" y="104897"/>
                  </a:lnTo>
                  <a:lnTo>
                    <a:pt x="85353" y="106966"/>
                  </a:lnTo>
                  <a:lnTo>
                    <a:pt x="85564" y="107173"/>
                  </a:lnTo>
                  <a:lnTo>
                    <a:pt x="85775" y="107380"/>
                  </a:lnTo>
                  <a:lnTo>
                    <a:pt x="93170" y="111725"/>
                  </a:lnTo>
                  <a:lnTo>
                    <a:pt x="93170" y="111725"/>
                  </a:lnTo>
                  <a:lnTo>
                    <a:pt x="89155" y="104484"/>
                  </a:lnTo>
                  <a:lnTo>
                    <a:pt x="88944" y="104070"/>
                  </a:lnTo>
                  <a:lnTo>
                    <a:pt x="88099" y="102828"/>
                  </a:lnTo>
                  <a:lnTo>
                    <a:pt x="87465" y="101587"/>
                  </a:lnTo>
                  <a:lnTo>
                    <a:pt x="87043" y="100346"/>
                  </a:lnTo>
                  <a:lnTo>
                    <a:pt x="86620" y="98690"/>
                  </a:lnTo>
                  <a:lnTo>
                    <a:pt x="86198" y="97035"/>
                  </a:lnTo>
                  <a:lnTo>
                    <a:pt x="86198" y="94966"/>
                  </a:lnTo>
                  <a:lnTo>
                    <a:pt x="86409" y="92690"/>
                  </a:lnTo>
                  <a:lnTo>
                    <a:pt x="86620" y="92070"/>
                  </a:lnTo>
                  <a:lnTo>
                    <a:pt x="86832" y="91656"/>
                  </a:lnTo>
                  <a:lnTo>
                    <a:pt x="87465" y="91035"/>
                  </a:lnTo>
                  <a:lnTo>
                    <a:pt x="88522" y="90828"/>
                  </a:lnTo>
                  <a:lnTo>
                    <a:pt x="90001" y="90621"/>
                  </a:lnTo>
                  <a:lnTo>
                    <a:pt x="91479" y="90828"/>
                  </a:lnTo>
                  <a:lnTo>
                    <a:pt x="93170" y="91242"/>
                  </a:lnTo>
                  <a:lnTo>
                    <a:pt x="96761" y="92484"/>
                  </a:lnTo>
                  <a:lnTo>
                    <a:pt x="99719" y="93725"/>
                  </a:lnTo>
                  <a:lnTo>
                    <a:pt x="106057" y="96208"/>
                  </a:lnTo>
                  <a:lnTo>
                    <a:pt x="102677" y="90208"/>
                  </a:lnTo>
                  <a:lnTo>
                    <a:pt x="99719" y="86484"/>
                  </a:lnTo>
                  <a:lnTo>
                    <a:pt x="98663" y="84828"/>
                  </a:lnTo>
                  <a:lnTo>
                    <a:pt x="97817" y="83173"/>
                  </a:lnTo>
                  <a:lnTo>
                    <a:pt x="98029" y="83173"/>
                  </a:lnTo>
                  <a:lnTo>
                    <a:pt x="99296" y="84001"/>
                  </a:lnTo>
                  <a:lnTo>
                    <a:pt x="100564" y="84828"/>
                  </a:lnTo>
                  <a:lnTo>
                    <a:pt x="102888" y="85656"/>
                  </a:lnTo>
                  <a:lnTo>
                    <a:pt x="103310" y="85863"/>
                  </a:lnTo>
                  <a:lnTo>
                    <a:pt x="104367" y="86070"/>
                  </a:lnTo>
                  <a:lnTo>
                    <a:pt x="105212" y="86070"/>
                  </a:lnTo>
                  <a:lnTo>
                    <a:pt x="105846" y="85863"/>
                  </a:lnTo>
                  <a:lnTo>
                    <a:pt x="106479" y="85656"/>
                  </a:lnTo>
                  <a:lnTo>
                    <a:pt x="107113" y="85035"/>
                  </a:lnTo>
                  <a:lnTo>
                    <a:pt x="107536" y="84621"/>
                  </a:lnTo>
                  <a:lnTo>
                    <a:pt x="107958" y="83794"/>
                  </a:lnTo>
                  <a:lnTo>
                    <a:pt x="108170" y="83173"/>
                  </a:lnTo>
                  <a:lnTo>
                    <a:pt x="108170" y="82966"/>
                  </a:lnTo>
                  <a:lnTo>
                    <a:pt x="108170" y="82759"/>
                  </a:lnTo>
                  <a:lnTo>
                    <a:pt x="107958" y="82346"/>
                  </a:lnTo>
                  <a:lnTo>
                    <a:pt x="108803" y="81932"/>
                  </a:lnTo>
                  <a:lnTo>
                    <a:pt x="109437" y="81518"/>
                  </a:lnTo>
                  <a:lnTo>
                    <a:pt x="110071" y="80484"/>
                  </a:lnTo>
                  <a:lnTo>
                    <a:pt x="110282" y="79863"/>
                  </a:lnTo>
                  <a:lnTo>
                    <a:pt x="110282" y="79242"/>
                  </a:lnTo>
                  <a:lnTo>
                    <a:pt x="110282" y="78621"/>
                  </a:lnTo>
                  <a:lnTo>
                    <a:pt x="110071" y="78001"/>
                  </a:lnTo>
                  <a:lnTo>
                    <a:pt x="109437" y="77173"/>
                  </a:lnTo>
                  <a:lnTo>
                    <a:pt x="108592" y="76759"/>
                  </a:lnTo>
                  <a:lnTo>
                    <a:pt x="108381" y="75725"/>
                  </a:lnTo>
                  <a:lnTo>
                    <a:pt x="110705" y="75932"/>
                  </a:lnTo>
                  <a:lnTo>
                    <a:pt x="119155" y="75932"/>
                  </a:lnTo>
                  <a:lnTo>
                    <a:pt x="111972" y="71587"/>
                  </a:lnTo>
                  <a:lnTo>
                    <a:pt x="110071" y="70759"/>
                  </a:lnTo>
                  <a:lnTo>
                    <a:pt x="108381" y="69725"/>
                  </a:lnTo>
                  <a:lnTo>
                    <a:pt x="107113" y="68897"/>
                  </a:lnTo>
                  <a:lnTo>
                    <a:pt x="105846" y="67863"/>
                  </a:lnTo>
                  <a:lnTo>
                    <a:pt x="104789" y="67035"/>
                  </a:lnTo>
                  <a:lnTo>
                    <a:pt x="104155" y="66001"/>
                  </a:lnTo>
                  <a:lnTo>
                    <a:pt x="103099" y="64346"/>
                  </a:lnTo>
                  <a:lnTo>
                    <a:pt x="102465" y="62690"/>
                  </a:lnTo>
                  <a:lnTo>
                    <a:pt x="102465" y="61449"/>
                  </a:lnTo>
                  <a:lnTo>
                    <a:pt x="102465" y="60208"/>
                  </a:lnTo>
                  <a:lnTo>
                    <a:pt x="102465" y="60001"/>
                  </a:lnTo>
                  <a:lnTo>
                    <a:pt x="102465" y="59587"/>
                  </a:lnTo>
                  <a:lnTo>
                    <a:pt x="102465" y="58139"/>
                  </a:lnTo>
                  <a:lnTo>
                    <a:pt x="102888" y="56897"/>
                  </a:lnTo>
                  <a:lnTo>
                    <a:pt x="103310" y="55656"/>
                  </a:lnTo>
                  <a:lnTo>
                    <a:pt x="103733" y="54621"/>
                  </a:lnTo>
                  <a:lnTo>
                    <a:pt x="104578" y="53587"/>
                  </a:lnTo>
                  <a:lnTo>
                    <a:pt x="105423" y="52553"/>
                  </a:lnTo>
                  <a:lnTo>
                    <a:pt x="107113" y="50897"/>
                  </a:lnTo>
                  <a:lnTo>
                    <a:pt x="108803" y="49656"/>
                  </a:lnTo>
                  <a:lnTo>
                    <a:pt x="110493" y="48621"/>
                  </a:lnTo>
                  <a:lnTo>
                    <a:pt x="111972" y="47794"/>
                  </a:lnTo>
                  <a:lnTo>
                    <a:pt x="118099" y="43656"/>
                  </a:lnTo>
                  <a:lnTo>
                    <a:pt x="110916" y="43449"/>
                  </a:lnTo>
                  <a:lnTo>
                    <a:pt x="108592" y="43656"/>
                  </a:lnTo>
                  <a:lnTo>
                    <a:pt x="106479" y="43863"/>
                  </a:lnTo>
                  <a:lnTo>
                    <a:pt x="104578" y="43656"/>
                  </a:lnTo>
                  <a:lnTo>
                    <a:pt x="102888" y="43449"/>
                  </a:lnTo>
                  <a:lnTo>
                    <a:pt x="101409" y="43242"/>
                  </a:lnTo>
                  <a:lnTo>
                    <a:pt x="100141" y="42621"/>
                  </a:lnTo>
                  <a:lnTo>
                    <a:pt x="99296" y="42001"/>
                  </a:lnTo>
                  <a:lnTo>
                    <a:pt x="98663" y="41173"/>
                  </a:lnTo>
                  <a:lnTo>
                    <a:pt x="98029" y="40139"/>
                  </a:lnTo>
                  <a:lnTo>
                    <a:pt x="97817" y="38897"/>
                  </a:lnTo>
                  <a:lnTo>
                    <a:pt x="97817" y="37656"/>
                  </a:lnTo>
                  <a:lnTo>
                    <a:pt x="98029" y="36415"/>
                  </a:lnTo>
                  <a:lnTo>
                    <a:pt x="98663" y="34139"/>
                  </a:lnTo>
                  <a:lnTo>
                    <a:pt x="99508" y="32484"/>
                  </a:lnTo>
                  <a:lnTo>
                    <a:pt x="101620" y="28553"/>
                  </a:lnTo>
                  <a:lnTo>
                    <a:pt x="101620" y="28553"/>
                  </a:lnTo>
                  <a:lnTo>
                    <a:pt x="96972" y="29173"/>
                  </a:lnTo>
                  <a:lnTo>
                    <a:pt x="93803" y="29380"/>
                  </a:lnTo>
                  <a:lnTo>
                    <a:pt x="92324" y="29173"/>
                  </a:lnTo>
                  <a:lnTo>
                    <a:pt x="91057" y="29173"/>
                  </a:lnTo>
                  <a:lnTo>
                    <a:pt x="90001" y="28759"/>
                  </a:lnTo>
                  <a:lnTo>
                    <a:pt x="88944" y="28346"/>
                  </a:lnTo>
                  <a:lnTo>
                    <a:pt x="88310" y="27725"/>
                  </a:lnTo>
                  <a:lnTo>
                    <a:pt x="87677" y="27104"/>
                  </a:lnTo>
                  <a:lnTo>
                    <a:pt x="87043" y="26484"/>
                  </a:lnTo>
                  <a:lnTo>
                    <a:pt x="86832" y="25656"/>
                  </a:lnTo>
                  <a:lnTo>
                    <a:pt x="86409" y="24001"/>
                  </a:lnTo>
                  <a:lnTo>
                    <a:pt x="86409" y="22346"/>
                  </a:lnTo>
                  <a:lnTo>
                    <a:pt x="86409" y="20484"/>
                  </a:lnTo>
                  <a:lnTo>
                    <a:pt x="86832" y="18621"/>
                  </a:lnTo>
                  <a:lnTo>
                    <a:pt x="87254" y="16966"/>
                  </a:lnTo>
                  <a:lnTo>
                    <a:pt x="88099" y="14484"/>
                  </a:lnTo>
                  <a:lnTo>
                    <a:pt x="90634" y="6621"/>
                  </a:lnTo>
                  <a:lnTo>
                    <a:pt x="84508" y="11794"/>
                  </a:lnTo>
                  <a:lnTo>
                    <a:pt x="81761" y="14070"/>
                  </a:lnTo>
                  <a:lnTo>
                    <a:pt x="79015" y="15725"/>
                  </a:lnTo>
                  <a:lnTo>
                    <a:pt x="76691" y="17173"/>
                  </a:lnTo>
                  <a:lnTo>
                    <a:pt x="74367" y="18208"/>
                  </a:lnTo>
                  <a:lnTo>
                    <a:pt x="72043" y="18828"/>
                  </a:lnTo>
                  <a:lnTo>
                    <a:pt x="70141" y="19035"/>
                  </a:lnTo>
                  <a:lnTo>
                    <a:pt x="68240" y="19035"/>
                  </a:lnTo>
                  <a:lnTo>
                    <a:pt x="66550" y="18621"/>
                  </a:lnTo>
                  <a:lnTo>
                    <a:pt x="65493" y="18001"/>
                  </a:lnTo>
                  <a:lnTo>
                    <a:pt x="64648" y="17173"/>
                  </a:lnTo>
                  <a:lnTo>
                    <a:pt x="63592" y="15932"/>
                  </a:lnTo>
                  <a:lnTo>
                    <a:pt x="62747" y="14690"/>
                  </a:lnTo>
                  <a:lnTo>
                    <a:pt x="61057" y="11794"/>
                  </a:lnTo>
                  <a:lnTo>
                    <a:pt x="59578" y="8484"/>
                  </a:lnTo>
                  <a:lnTo>
                    <a:pt x="58522" y="5380"/>
                  </a:lnTo>
                  <a:lnTo>
                    <a:pt x="57677" y="2690"/>
                  </a:lnTo>
                  <a:lnTo>
                    <a:pt x="57043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42950" y="175850"/>
              <a:ext cx="2545800" cy="2606925"/>
            </a:xfrm>
            <a:custGeom>
              <a:avLst/>
              <a:gdLst/>
              <a:ahLst/>
              <a:cxnLst/>
              <a:rect l="0" t="0" r="0" b="0"/>
              <a:pathLst>
                <a:path w="101832" h="104277" extrusionOk="0">
                  <a:moveTo>
                    <a:pt x="77092" y="97821"/>
                  </a:moveTo>
                  <a:lnTo>
                    <a:pt x="77324" y="98276"/>
                  </a:lnTo>
                  <a:lnTo>
                    <a:pt x="78169" y="99104"/>
                  </a:lnTo>
                  <a:lnTo>
                    <a:pt x="77324" y="98069"/>
                  </a:lnTo>
                  <a:lnTo>
                    <a:pt x="77092" y="97821"/>
                  </a:lnTo>
                  <a:close/>
                  <a:moveTo>
                    <a:pt x="48381" y="0"/>
                  </a:moveTo>
                  <a:lnTo>
                    <a:pt x="48169" y="2483"/>
                  </a:lnTo>
                  <a:lnTo>
                    <a:pt x="47958" y="4759"/>
                  </a:lnTo>
                  <a:lnTo>
                    <a:pt x="47747" y="6621"/>
                  </a:lnTo>
                  <a:lnTo>
                    <a:pt x="47324" y="8483"/>
                  </a:lnTo>
                  <a:lnTo>
                    <a:pt x="46690" y="9932"/>
                  </a:lnTo>
                  <a:lnTo>
                    <a:pt x="46057" y="11173"/>
                  </a:lnTo>
                  <a:lnTo>
                    <a:pt x="45423" y="12207"/>
                  </a:lnTo>
                  <a:lnTo>
                    <a:pt x="44789" y="13035"/>
                  </a:lnTo>
                  <a:lnTo>
                    <a:pt x="43944" y="13863"/>
                  </a:lnTo>
                  <a:lnTo>
                    <a:pt x="43099" y="14276"/>
                  </a:lnTo>
                  <a:lnTo>
                    <a:pt x="42254" y="14690"/>
                  </a:lnTo>
                  <a:lnTo>
                    <a:pt x="41409" y="14897"/>
                  </a:lnTo>
                  <a:lnTo>
                    <a:pt x="39507" y="15104"/>
                  </a:lnTo>
                  <a:lnTo>
                    <a:pt x="37395" y="14690"/>
                  </a:lnTo>
                  <a:lnTo>
                    <a:pt x="35493" y="14069"/>
                  </a:lnTo>
                  <a:lnTo>
                    <a:pt x="33592" y="13035"/>
                  </a:lnTo>
                  <a:lnTo>
                    <a:pt x="31902" y="12000"/>
                  </a:lnTo>
                  <a:lnTo>
                    <a:pt x="30212" y="10966"/>
                  </a:lnTo>
                  <a:lnTo>
                    <a:pt x="27888" y="9104"/>
                  </a:lnTo>
                  <a:lnTo>
                    <a:pt x="27043" y="8483"/>
                  </a:lnTo>
                  <a:lnTo>
                    <a:pt x="27465" y="10138"/>
                  </a:lnTo>
                  <a:lnTo>
                    <a:pt x="27888" y="11587"/>
                  </a:lnTo>
                  <a:lnTo>
                    <a:pt x="27888" y="13035"/>
                  </a:lnTo>
                  <a:lnTo>
                    <a:pt x="27888" y="14483"/>
                  </a:lnTo>
                  <a:lnTo>
                    <a:pt x="27888" y="15725"/>
                  </a:lnTo>
                  <a:lnTo>
                    <a:pt x="27676" y="16759"/>
                  </a:lnTo>
                  <a:lnTo>
                    <a:pt x="27254" y="17794"/>
                  </a:lnTo>
                  <a:lnTo>
                    <a:pt x="26831" y="18828"/>
                  </a:lnTo>
                  <a:lnTo>
                    <a:pt x="25564" y="20276"/>
                  </a:lnTo>
                  <a:lnTo>
                    <a:pt x="24085" y="21518"/>
                  </a:lnTo>
                  <a:lnTo>
                    <a:pt x="22183" y="22552"/>
                  </a:lnTo>
                  <a:lnTo>
                    <a:pt x="20282" y="23380"/>
                  </a:lnTo>
                  <a:lnTo>
                    <a:pt x="18381" y="23794"/>
                  </a:lnTo>
                  <a:lnTo>
                    <a:pt x="16268" y="24207"/>
                  </a:lnTo>
                  <a:lnTo>
                    <a:pt x="12676" y="24414"/>
                  </a:lnTo>
                  <a:lnTo>
                    <a:pt x="9930" y="24414"/>
                  </a:lnTo>
                  <a:lnTo>
                    <a:pt x="9085" y="24207"/>
                  </a:lnTo>
                  <a:lnTo>
                    <a:pt x="10564" y="26069"/>
                  </a:lnTo>
                  <a:lnTo>
                    <a:pt x="11831" y="27932"/>
                  </a:lnTo>
                  <a:lnTo>
                    <a:pt x="12888" y="29794"/>
                  </a:lnTo>
                  <a:lnTo>
                    <a:pt x="13733" y="31449"/>
                  </a:lnTo>
                  <a:lnTo>
                    <a:pt x="14367" y="33104"/>
                  </a:lnTo>
                  <a:lnTo>
                    <a:pt x="14789" y="34552"/>
                  </a:lnTo>
                  <a:lnTo>
                    <a:pt x="15000" y="36207"/>
                  </a:lnTo>
                  <a:lnTo>
                    <a:pt x="15212" y="37656"/>
                  </a:lnTo>
                  <a:lnTo>
                    <a:pt x="15000" y="39104"/>
                  </a:lnTo>
                  <a:lnTo>
                    <a:pt x="14789" y="40345"/>
                  </a:lnTo>
                  <a:lnTo>
                    <a:pt x="14578" y="41587"/>
                  </a:lnTo>
                  <a:lnTo>
                    <a:pt x="13944" y="42828"/>
                  </a:lnTo>
                  <a:lnTo>
                    <a:pt x="12888" y="45104"/>
                  </a:lnTo>
                  <a:lnTo>
                    <a:pt x="11197" y="46966"/>
                  </a:lnTo>
                  <a:lnTo>
                    <a:pt x="9507" y="48828"/>
                  </a:lnTo>
                  <a:lnTo>
                    <a:pt x="7606" y="50276"/>
                  </a:lnTo>
                  <a:lnTo>
                    <a:pt x="5705" y="51518"/>
                  </a:lnTo>
                  <a:lnTo>
                    <a:pt x="4014" y="52552"/>
                  </a:lnTo>
                  <a:lnTo>
                    <a:pt x="1057" y="54000"/>
                  </a:lnTo>
                  <a:lnTo>
                    <a:pt x="0" y="54414"/>
                  </a:lnTo>
                  <a:lnTo>
                    <a:pt x="4226" y="55449"/>
                  </a:lnTo>
                  <a:lnTo>
                    <a:pt x="6127" y="55863"/>
                  </a:lnTo>
                  <a:lnTo>
                    <a:pt x="7606" y="56483"/>
                  </a:lnTo>
                  <a:lnTo>
                    <a:pt x="8874" y="57104"/>
                  </a:lnTo>
                  <a:lnTo>
                    <a:pt x="9930" y="57725"/>
                  </a:lnTo>
                  <a:lnTo>
                    <a:pt x="10986" y="58552"/>
                  </a:lnTo>
                  <a:lnTo>
                    <a:pt x="11620" y="59173"/>
                  </a:lnTo>
                  <a:lnTo>
                    <a:pt x="12254" y="60000"/>
                  </a:lnTo>
                  <a:lnTo>
                    <a:pt x="12676" y="60828"/>
                  </a:lnTo>
                  <a:lnTo>
                    <a:pt x="12888" y="61656"/>
                  </a:lnTo>
                  <a:lnTo>
                    <a:pt x="13099" y="62690"/>
                  </a:lnTo>
                  <a:lnTo>
                    <a:pt x="12888" y="64345"/>
                  </a:lnTo>
                  <a:lnTo>
                    <a:pt x="12465" y="66207"/>
                  </a:lnTo>
                  <a:lnTo>
                    <a:pt x="11620" y="67863"/>
                  </a:lnTo>
                  <a:lnTo>
                    <a:pt x="10564" y="69518"/>
                  </a:lnTo>
                  <a:lnTo>
                    <a:pt x="9507" y="70966"/>
                  </a:lnTo>
                  <a:lnTo>
                    <a:pt x="8451" y="72207"/>
                  </a:lnTo>
                  <a:lnTo>
                    <a:pt x="6550" y="74276"/>
                  </a:lnTo>
                  <a:lnTo>
                    <a:pt x="5705" y="74897"/>
                  </a:lnTo>
                  <a:lnTo>
                    <a:pt x="7606" y="74690"/>
                  </a:lnTo>
                  <a:lnTo>
                    <a:pt x="10986" y="74690"/>
                  </a:lnTo>
                  <a:lnTo>
                    <a:pt x="12465" y="74897"/>
                  </a:lnTo>
                  <a:lnTo>
                    <a:pt x="13733" y="75104"/>
                  </a:lnTo>
                  <a:lnTo>
                    <a:pt x="15000" y="75518"/>
                  </a:lnTo>
                  <a:lnTo>
                    <a:pt x="15845" y="76138"/>
                  </a:lnTo>
                  <a:lnTo>
                    <a:pt x="16690" y="76759"/>
                  </a:lnTo>
                  <a:lnTo>
                    <a:pt x="17536" y="77380"/>
                  </a:lnTo>
                  <a:lnTo>
                    <a:pt x="17958" y="78207"/>
                  </a:lnTo>
                  <a:lnTo>
                    <a:pt x="18803" y="80069"/>
                  </a:lnTo>
                  <a:lnTo>
                    <a:pt x="19437" y="81932"/>
                  </a:lnTo>
                  <a:lnTo>
                    <a:pt x="19437" y="84000"/>
                  </a:lnTo>
                  <a:lnTo>
                    <a:pt x="19226" y="86276"/>
                  </a:lnTo>
                  <a:lnTo>
                    <a:pt x="19014" y="88345"/>
                  </a:lnTo>
                  <a:lnTo>
                    <a:pt x="17958" y="92069"/>
                  </a:lnTo>
                  <a:lnTo>
                    <a:pt x="17113" y="94966"/>
                  </a:lnTo>
                  <a:lnTo>
                    <a:pt x="16479" y="96000"/>
                  </a:lnTo>
                  <a:lnTo>
                    <a:pt x="18381" y="93932"/>
                  </a:lnTo>
                  <a:lnTo>
                    <a:pt x="19859" y="92069"/>
                  </a:lnTo>
                  <a:lnTo>
                    <a:pt x="21550" y="90621"/>
                  </a:lnTo>
                  <a:lnTo>
                    <a:pt x="23028" y="89380"/>
                  </a:lnTo>
                  <a:lnTo>
                    <a:pt x="24507" y="88345"/>
                  </a:lnTo>
                  <a:lnTo>
                    <a:pt x="25775" y="87725"/>
                  </a:lnTo>
                  <a:lnTo>
                    <a:pt x="27043" y="87104"/>
                  </a:lnTo>
                  <a:lnTo>
                    <a:pt x="28310" y="86897"/>
                  </a:lnTo>
                  <a:lnTo>
                    <a:pt x="29578" y="86690"/>
                  </a:lnTo>
                  <a:lnTo>
                    <a:pt x="30634" y="86897"/>
                  </a:lnTo>
                  <a:lnTo>
                    <a:pt x="31479" y="87104"/>
                  </a:lnTo>
                  <a:lnTo>
                    <a:pt x="32536" y="87518"/>
                  </a:lnTo>
                  <a:lnTo>
                    <a:pt x="33381" y="87932"/>
                  </a:lnTo>
                  <a:lnTo>
                    <a:pt x="34226" y="88552"/>
                  </a:lnTo>
                  <a:lnTo>
                    <a:pt x="35705" y="90000"/>
                  </a:lnTo>
                  <a:lnTo>
                    <a:pt x="36972" y="91863"/>
                  </a:lnTo>
                  <a:lnTo>
                    <a:pt x="38028" y="93725"/>
                  </a:lnTo>
                  <a:lnTo>
                    <a:pt x="38874" y="95794"/>
                  </a:lnTo>
                  <a:lnTo>
                    <a:pt x="39507" y="97656"/>
                  </a:lnTo>
                  <a:lnTo>
                    <a:pt x="40352" y="100759"/>
                  </a:lnTo>
                  <a:lnTo>
                    <a:pt x="40775" y="102000"/>
                  </a:lnTo>
                  <a:lnTo>
                    <a:pt x="42043" y="97242"/>
                  </a:lnTo>
                  <a:lnTo>
                    <a:pt x="42676" y="95587"/>
                  </a:lnTo>
                  <a:lnTo>
                    <a:pt x="43310" y="93932"/>
                  </a:lnTo>
                  <a:lnTo>
                    <a:pt x="44155" y="92690"/>
                  </a:lnTo>
                  <a:lnTo>
                    <a:pt x="44789" y="91656"/>
                  </a:lnTo>
                  <a:lnTo>
                    <a:pt x="45634" y="90828"/>
                  </a:lnTo>
                  <a:lnTo>
                    <a:pt x="46479" y="90414"/>
                  </a:lnTo>
                  <a:lnTo>
                    <a:pt x="47113" y="90000"/>
                  </a:lnTo>
                  <a:lnTo>
                    <a:pt x="48803" y="90000"/>
                  </a:lnTo>
                  <a:lnTo>
                    <a:pt x="49437" y="90207"/>
                  </a:lnTo>
                  <a:lnTo>
                    <a:pt x="50916" y="91242"/>
                  </a:lnTo>
                  <a:lnTo>
                    <a:pt x="52395" y="92483"/>
                  </a:lnTo>
                  <a:lnTo>
                    <a:pt x="53874" y="94138"/>
                  </a:lnTo>
                  <a:lnTo>
                    <a:pt x="55141" y="96000"/>
                  </a:lnTo>
                  <a:lnTo>
                    <a:pt x="57254" y="99932"/>
                  </a:lnTo>
                  <a:lnTo>
                    <a:pt x="58733" y="103035"/>
                  </a:lnTo>
                  <a:lnTo>
                    <a:pt x="59155" y="104276"/>
                  </a:lnTo>
                  <a:lnTo>
                    <a:pt x="59155" y="99104"/>
                  </a:lnTo>
                  <a:lnTo>
                    <a:pt x="59155" y="97035"/>
                  </a:lnTo>
                  <a:lnTo>
                    <a:pt x="59367" y="95380"/>
                  </a:lnTo>
                  <a:lnTo>
                    <a:pt x="59789" y="93725"/>
                  </a:lnTo>
                  <a:lnTo>
                    <a:pt x="60212" y="92483"/>
                  </a:lnTo>
                  <a:lnTo>
                    <a:pt x="60845" y="91449"/>
                  </a:lnTo>
                  <a:lnTo>
                    <a:pt x="61268" y="90621"/>
                  </a:lnTo>
                  <a:lnTo>
                    <a:pt x="61902" y="90000"/>
                  </a:lnTo>
                  <a:lnTo>
                    <a:pt x="62747" y="89587"/>
                  </a:lnTo>
                  <a:lnTo>
                    <a:pt x="63592" y="89173"/>
                  </a:lnTo>
                  <a:lnTo>
                    <a:pt x="65282" y="89173"/>
                  </a:lnTo>
                  <a:lnTo>
                    <a:pt x="66127" y="89380"/>
                  </a:lnTo>
                  <a:lnTo>
                    <a:pt x="68028" y="90207"/>
                  </a:lnTo>
                  <a:lnTo>
                    <a:pt x="69719" y="91449"/>
                  </a:lnTo>
                  <a:lnTo>
                    <a:pt x="71620" y="92690"/>
                  </a:lnTo>
                  <a:lnTo>
                    <a:pt x="73310" y="94138"/>
                  </a:lnTo>
                  <a:lnTo>
                    <a:pt x="75000" y="95587"/>
                  </a:lnTo>
                  <a:lnTo>
                    <a:pt x="77092" y="97821"/>
                  </a:lnTo>
                  <a:lnTo>
                    <a:pt x="77092" y="97821"/>
                  </a:lnTo>
                  <a:lnTo>
                    <a:pt x="76690" y="97035"/>
                  </a:lnTo>
                  <a:lnTo>
                    <a:pt x="75845" y="95587"/>
                  </a:lnTo>
                  <a:lnTo>
                    <a:pt x="75212" y="93725"/>
                  </a:lnTo>
                  <a:lnTo>
                    <a:pt x="74789" y="91242"/>
                  </a:lnTo>
                  <a:lnTo>
                    <a:pt x="74578" y="88759"/>
                  </a:lnTo>
                  <a:lnTo>
                    <a:pt x="74789" y="85656"/>
                  </a:lnTo>
                  <a:lnTo>
                    <a:pt x="75212" y="84207"/>
                  </a:lnTo>
                  <a:lnTo>
                    <a:pt x="75845" y="83173"/>
                  </a:lnTo>
                  <a:lnTo>
                    <a:pt x="76902" y="82552"/>
                  </a:lnTo>
                  <a:lnTo>
                    <a:pt x="77958" y="82138"/>
                  </a:lnTo>
                  <a:lnTo>
                    <a:pt x="79226" y="81932"/>
                  </a:lnTo>
                  <a:lnTo>
                    <a:pt x="82183" y="81932"/>
                  </a:lnTo>
                  <a:lnTo>
                    <a:pt x="83662" y="82345"/>
                  </a:lnTo>
                  <a:lnTo>
                    <a:pt x="86620" y="83173"/>
                  </a:lnTo>
                  <a:lnTo>
                    <a:pt x="89155" y="84000"/>
                  </a:lnTo>
                  <a:lnTo>
                    <a:pt x="91690" y="85035"/>
                  </a:lnTo>
                  <a:lnTo>
                    <a:pt x="88521" y="81104"/>
                  </a:lnTo>
                  <a:lnTo>
                    <a:pt x="87465" y="79449"/>
                  </a:lnTo>
                  <a:lnTo>
                    <a:pt x="86620" y="77794"/>
                  </a:lnTo>
                  <a:lnTo>
                    <a:pt x="85986" y="76345"/>
                  </a:lnTo>
                  <a:lnTo>
                    <a:pt x="85352" y="75104"/>
                  </a:lnTo>
                  <a:lnTo>
                    <a:pt x="85141" y="73863"/>
                  </a:lnTo>
                  <a:lnTo>
                    <a:pt x="85141" y="72828"/>
                  </a:lnTo>
                  <a:lnTo>
                    <a:pt x="85141" y="71794"/>
                  </a:lnTo>
                  <a:lnTo>
                    <a:pt x="85564" y="70966"/>
                  </a:lnTo>
                  <a:lnTo>
                    <a:pt x="85986" y="70138"/>
                  </a:lnTo>
                  <a:lnTo>
                    <a:pt x="86409" y="69518"/>
                  </a:lnTo>
                  <a:lnTo>
                    <a:pt x="87043" y="68897"/>
                  </a:lnTo>
                  <a:lnTo>
                    <a:pt x="87888" y="68276"/>
                  </a:lnTo>
                  <a:lnTo>
                    <a:pt x="89578" y="67656"/>
                  </a:lnTo>
                  <a:lnTo>
                    <a:pt x="91479" y="67035"/>
                  </a:lnTo>
                  <a:lnTo>
                    <a:pt x="93592" y="66828"/>
                  </a:lnTo>
                  <a:lnTo>
                    <a:pt x="95493" y="66621"/>
                  </a:lnTo>
                  <a:lnTo>
                    <a:pt x="97606" y="66621"/>
                  </a:lnTo>
                  <a:lnTo>
                    <a:pt x="100564" y="66828"/>
                  </a:lnTo>
                  <a:lnTo>
                    <a:pt x="101831" y="67035"/>
                  </a:lnTo>
                  <a:lnTo>
                    <a:pt x="99507" y="66000"/>
                  </a:lnTo>
                  <a:lnTo>
                    <a:pt x="97606" y="64966"/>
                  </a:lnTo>
                  <a:lnTo>
                    <a:pt x="95916" y="63725"/>
                  </a:lnTo>
                  <a:lnTo>
                    <a:pt x="94437" y="62483"/>
                  </a:lnTo>
                  <a:lnTo>
                    <a:pt x="93381" y="61449"/>
                  </a:lnTo>
                  <a:lnTo>
                    <a:pt x="92536" y="60207"/>
                  </a:lnTo>
                  <a:lnTo>
                    <a:pt x="91902" y="59173"/>
                  </a:lnTo>
                  <a:lnTo>
                    <a:pt x="91479" y="57932"/>
                  </a:lnTo>
                  <a:lnTo>
                    <a:pt x="90845" y="56069"/>
                  </a:lnTo>
                  <a:lnTo>
                    <a:pt x="90845" y="54414"/>
                  </a:lnTo>
                  <a:lnTo>
                    <a:pt x="90845" y="53380"/>
                  </a:lnTo>
                  <a:lnTo>
                    <a:pt x="90845" y="53173"/>
                  </a:lnTo>
                  <a:lnTo>
                    <a:pt x="91057" y="51311"/>
                  </a:lnTo>
                  <a:lnTo>
                    <a:pt x="91268" y="49863"/>
                  </a:lnTo>
                  <a:lnTo>
                    <a:pt x="91690" y="48414"/>
                  </a:lnTo>
                  <a:lnTo>
                    <a:pt x="92324" y="46966"/>
                  </a:lnTo>
                  <a:lnTo>
                    <a:pt x="93169" y="45725"/>
                  </a:lnTo>
                  <a:lnTo>
                    <a:pt x="94226" y="44690"/>
                  </a:lnTo>
                  <a:lnTo>
                    <a:pt x="96127" y="42621"/>
                  </a:lnTo>
                  <a:lnTo>
                    <a:pt x="98240" y="41173"/>
                  </a:lnTo>
                  <a:lnTo>
                    <a:pt x="99930" y="39932"/>
                  </a:lnTo>
                  <a:lnTo>
                    <a:pt x="101831" y="39104"/>
                  </a:lnTo>
                  <a:lnTo>
                    <a:pt x="97817" y="39518"/>
                  </a:lnTo>
                  <a:lnTo>
                    <a:pt x="94648" y="39311"/>
                  </a:lnTo>
                  <a:lnTo>
                    <a:pt x="91902" y="38897"/>
                  </a:lnTo>
                  <a:lnTo>
                    <a:pt x="89789" y="38069"/>
                  </a:lnTo>
                  <a:lnTo>
                    <a:pt x="88310" y="37035"/>
                  </a:lnTo>
                  <a:lnTo>
                    <a:pt x="87254" y="35794"/>
                  </a:lnTo>
                  <a:lnTo>
                    <a:pt x="86620" y="34345"/>
                  </a:lnTo>
                  <a:lnTo>
                    <a:pt x="86197" y="32897"/>
                  </a:lnTo>
                  <a:lnTo>
                    <a:pt x="86197" y="31449"/>
                  </a:lnTo>
                  <a:lnTo>
                    <a:pt x="86197" y="30000"/>
                  </a:lnTo>
                  <a:lnTo>
                    <a:pt x="86620" y="28552"/>
                  </a:lnTo>
                  <a:lnTo>
                    <a:pt x="87043" y="27311"/>
                  </a:lnTo>
                  <a:lnTo>
                    <a:pt x="87676" y="25449"/>
                  </a:lnTo>
                  <a:lnTo>
                    <a:pt x="88099" y="24621"/>
                  </a:lnTo>
                  <a:lnTo>
                    <a:pt x="84507" y="25035"/>
                  </a:lnTo>
                  <a:lnTo>
                    <a:pt x="83028" y="24828"/>
                  </a:lnTo>
                  <a:lnTo>
                    <a:pt x="81761" y="24828"/>
                  </a:lnTo>
                  <a:lnTo>
                    <a:pt x="80493" y="24414"/>
                  </a:lnTo>
                  <a:lnTo>
                    <a:pt x="79437" y="24207"/>
                  </a:lnTo>
                  <a:lnTo>
                    <a:pt x="78592" y="23587"/>
                  </a:lnTo>
                  <a:lnTo>
                    <a:pt x="77747" y="23173"/>
                  </a:lnTo>
                  <a:lnTo>
                    <a:pt x="76902" y="22552"/>
                  </a:lnTo>
                  <a:lnTo>
                    <a:pt x="76479" y="21932"/>
                  </a:lnTo>
                  <a:lnTo>
                    <a:pt x="75423" y="20276"/>
                  </a:lnTo>
                  <a:lnTo>
                    <a:pt x="75000" y="18621"/>
                  </a:lnTo>
                  <a:lnTo>
                    <a:pt x="74789" y="16966"/>
                  </a:lnTo>
                  <a:lnTo>
                    <a:pt x="74789" y="15104"/>
                  </a:lnTo>
                  <a:lnTo>
                    <a:pt x="75000" y="13449"/>
                  </a:lnTo>
                  <a:lnTo>
                    <a:pt x="75634" y="10138"/>
                  </a:lnTo>
                  <a:lnTo>
                    <a:pt x="76268" y="7863"/>
                  </a:lnTo>
                  <a:lnTo>
                    <a:pt x="76690" y="7035"/>
                  </a:lnTo>
                  <a:lnTo>
                    <a:pt x="74367" y="8897"/>
                  </a:lnTo>
                  <a:lnTo>
                    <a:pt x="72043" y="10345"/>
                  </a:lnTo>
                  <a:lnTo>
                    <a:pt x="69930" y="11587"/>
                  </a:lnTo>
                  <a:lnTo>
                    <a:pt x="68028" y="12828"/>
                  </a:lnTo>
                  <a:lnTo>
                    <a:pt x="66127" y="13449"/>
                  </a:lnTo>
                  <a:lnTo>
                    <a:pt x="64437" y="14069"/>
                  </a:lnTo>
                  <a:lnTo>
                    <a:pt x="62747" y="14483"/>
                  </a:lnTo>
                  <a:lnTo>
                    <a:pt x="61268" y="14690"/>
                  </a:lnTo>
                  <a:lnTo>
                    <a:pt x="59789" y="14897"/>
                  </a:lnTo>
                  <a:lnTo>
                    <a:pt x="58521" y="14690"/>
                  </a:lnTo>
                  <a:lnTo>
                    <a:pt x="57465" y="14483"/>
                  </a:lnTo>
                  <a:lnTo>
                    <a:pt x="56197" y="14069"/>
                  </a:lnTo>
                  <a:lnTo>
                    <a:pt x="55352" y="13449"/>
                  </a:lnTo>
                  <a:lnTo>
                    <a:pt x="54296" y="12828"/>
                  </a:lnTo>
                  <a:lnTo>
                    <a:pt x="52817" y="11380"/>
                  </a:lnTo>
                  <a:lnTo>
                    <a:pt x="51338" y="9725"/>
                  </a:lnTo>
                  <a:lnTo>
                    <a:pt x="50493" y="7863"/>
                  </a:lnTo>
                  <a:lnTo>
                    <a:pt x="49648" y="5794"/>
                  </a:lnTo>
                  <a:lnTo>
                    <a:pt x="49014" y="4138"/>
                  </a:lnTo>
                  <a:lnTo>
                    <a:pt x="48381" y="1242"/>
                  </a:lnTo>
                  <a:lnTo>
                    <a:pt x="48381" y="0"/>
                  </a:lnTo>
                  <a:close/>
                </a:path>
              </a:pathLst>
            </a:custGeom>
            <a:solidFill>
              <a:srgbClr val="FAF5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2086250" y="1939650"/>
              <a:ext cx="401450" cy="113800"/>
            </a:xfrm>
            <a:custGeom>
              <a:avLst/>
              <a:gdLst/>
              <a:ahLst/>
              <a:cxnLst/>
              <a:rect l="0" t="0" r="0" b="0"/>
              <a:pathLst>
                <a:path w="16058" h="4552" extrusionOk="0">
                  <a:moveTo>
                    <a:pt x="1057" y="0"/>
                  </a:moveTo>
                  <a:lnTo>
                    <a:pt x="635" y="207"/>
                  </a:lnTo>
                  <a:lnTo>
                    <a:pt x="212" y="621"/>
                  </a:lnTo>
                  <a:lnTo>
                    <a:pt x="1" y="1035"/>
                  </a:lnTo>
                  <a:lnTo>
                    <a:pt x="1" y="1655"/>
                  </a:lnTo>
                  <a:lnTo>
                    <a:pt x="212" y="1862"/>
                  </a:lnTo>
                  <a:lnTo>
                    <a:pt x="1480" y="2690"/>
                  </a:lnTo>
                  <a:lnTo>
                    <a:pt x="2747" y="3311"/>
                  </a:lnTo>
                  <a:lnTo>
                    <a:pt x="4015" y="3724"/>
                  </a:lnTo>
                  <a:lnTo>
                    <a:pt x="5282" y="4138"/>
                  </a:lnTo>
                  <a:lnTo>
                    <a:pt x="7818" y="4552"/>
                  </a:lnTo>
                  <a:lnTo>
                    <a:pt x="10142" y="4552"/>
                  </a:lnTo>
                  <a:lnTo>
                    <a:pt x="12254" y="4345"/>
                  </a:lnTo>
                  <a:lnTo>
                    <a:pt x="13944" y="3931"/>
                  </a:lnTo>
                  <a:lnTo>
                    <a:pt x="15212" y="3311"/>
                  </a:lnTo>
                  <a:lnTo>
                    <a:pt x="15846" y="2897"/>
                  </a:lnTo>
                  <a:lnTo>
                    <a:pt x="16057" y="2276"/>
                  </a:lnTo>
                  <a:lnTo>
                    <a:pt x="16057" y="1655"/>
                  </a:lnTo>
                  <a:lnTo>
                    <a:pt x="15846" y="1242"/>
                  </a:lnTo>
                  <a:lnTo>
                    <a:pt x="14578" y="1862"/>
                  </a:lnTo>
                  <a:lnTo>
                    <a:pt x="13311" y="2276"/>
                  </a:lnTo>
                  <a:lnTo>
                    <a:pt x="12043" y="2690"/>
                  </a:lnTo>
                  <a:lnTo>
                    <a:pt x="10775" y="2897"/>
                  </a:lnTo>
                  <a:lnTo>
                    <a:pt x="9508" y="2897"/>
                  </a:lnTo>
                  <a:lnTo>
                    <a:pt x="8240" y="2690"/>
                  </a:lnTo>
                  <a:lnTo>
                    <a:pt x="5916" y="2276"/>
                  </a:lnTo>
                  <a:lnTo>
                    <a:pt x="4015" y="1655"/>
                  </a:lnTo>
                  <a:lnTo>
                    <a:pt x="2536" y="828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2455975" y="1877575"/>
              <a:ext cx="253550" cy="227600"/>
            </a:xfrm>
            <a:custGeom>
              <a:avLst/>
              <a:gdLst/>
              <a:ahLst/>
              <a:cxnLst/>
              <a:rect l="0" t="0" r="0" b="0"/>
              <a:pathLst>
                <a:path w="10142" h="9104" extrusionOk="0">
                  <a:moveTo>
                    <a:pt x="1691" y="0"/>
                  </a:moveTo>
                  <a:lnTo>
                    <a:pt x="1268" y="207"/>
                  </a:lnTo>
                  <a:lnTo>
                    <a:pt x="1057" y="828"/>
                  </a:lnTo>
                  <a:lnTo>
                    <a:pt x="1057" y="1656"/>
                  </a:lnTo>
                  <a:lnTo>
                    <a:pt x="846" y="2690"/>
                  </a:lnTo>
                  <a:lnTo>
                    <a:pt x="634" y="3311"/>
                  </a:lnTo>
                  <a:lnTo>
                    <a:pt x="212" y="3931"/>
                  </a:lnTo>
                  <a:lnTo>
                    <a:pt x="0" y="4345"/>
                  </a:lnTo>
                  <a:lnTo>
                    <a:pt x="0" y="4759"/>
                  </a:lnTo>
                  <a:lnTo>
                    <a:pt x="423" y="5380"/>
                  </a:lnTo>
                  <a:lnTo>
                    <a:pt x="1057" y="6414"/>
                  </a:lnTo>
                  <a:lnTo>
                    <a:pt x="1691" y="6828"/>
                  </a:lnTo>
                  <a:lnTo>
                    <a:pt x="2536" y="7449"/>
                  </a:lnTo>
                  <a:lnTo>
                    <a:pt x="4015" y="8069"/>
                  </a:lnTo>
                  <a:lnTo>
                    <a:pt x="6338" y="8897"/>
                  </a:lnTo>
                  <a:lnTo>
                    <a:pt x="6761" y="9104"/>
                  </a:lnTo>
                  <a:lnTo>
                    <a:pt x="7184" y="9104"/>
                  </a:lnTo>
                  <a:lnTo>
                    <a:pt x="7606" y="8897"/>
                  </a:lnTo>
                  <a:lnTo>
                    <a:pt x="7817" y="8483"/>
                  </a:lnTo>
                  <a:lnTo>
                    <a:pt x="8029" y="8276"/>
                  </a:lnTo>
                  <a:lnTo>
                    <a:pt x="7817" y="7863"/>
                  </a:lnTo>
                  <a:lnTo>
                    <a:pt x="7395" y="7656"/>
                  </a:lnTo>
                  <a:lnTo>
                    <a:pt x="5916" y="7656"/>
                  </a:lnTo>
                  <a:lnTo>
                    <a:pt x="5071" y="7449"/>
                  </a:lnTo>
                  <a:lnTo>
                    <a:pt x="4437" y="7035"/>
                  </a:lnTo>
                  <a:lnTo>
                    <a:pt x="4015" y="6621"/>
                  </a:lnTo>
                  <a:lnTo>
                    <a:pt x="3592" y="6207"/>
                  </a:lnTo>
                  <a:lnTo>
                    <a:pt x="3803" y="6000"/>
                  </a:lnTo>
                  <a:lnTo>
                    <a:pt x="4226" y="6000"/>
                  </a:lnTo>
                  <a:lnTo>
                    <a:pt x="5916" y="6207"/>
                  </a:lnTo>
                  <a:lnTo>
                    <a:pt x="7395" y="6000"/>
                  </a:lnTo>
                  <a:lnTo>
                    <a:pt x="8451" y="6000"/>
                  </a:lnTo>
                  <a:lnTo>
                    <a:pt x="9085" y="5587"/>
                  </a:lnTo>
                  <a:lnTo>
                    <a:pt x="9719" y="5380"/>
                  </a:lnTo>
                  <a:lnTo>
                    <a:pt x="10141" y="4966"/>
                  </a:lnTo>
                  <a:lnTo>
                    <a:pt x="10141" y="4552"/>
                  </a:lnTo>
                  <a:lnTo>
                    <a:pt x="10141" y="4138"/>
                  </a:lnTo>
                  <a:lnTo>
                    <a:pt x="9719" y="3931"/>
                  </a:lnTo>
                  <a:lnTo>
                    <a:pt x="8662" y="3931"/>
                  </a:lnTo>
                  <a:lnTo>
                    <a:pt x="8029" y="4345"/>
                  </a:lnTo>
                  <a:lnTo>
                    <a:pt x="7395" y="4552"/>
                  </a:lnTo>
                  <a:lnTo>
                    <a:pt x="6761" y="4759"/>
                  </a:lnTo>
                  <a:lnTo>
                    <a:pt x="4860" y="4759"/>
                  </a:lnTo>
                  <a:lnTo>
                    <a:pt x="4226" y="4552"/>
                  </a:lnTo>
                  <a:lnTo>
                    <a:pt x="4226" y="4345"/>
                  </a:lnTo>
                  <a:lnTo>
                    <a:pt x="4437" y="4138"/>
                  </a:lnTo>
                  <a:lnTo>
                    <a:pt x="6550" y="3725"/>
                  </a:lnTo>
                  <a:lnTo>
                    <a:pt x="7606" y="3311"/>
                  </a:lnTo>
                  <a:lnTo>
                    <a:pt x="8240" y="2897"/>
                  </a:lnTo>
                  <a:lnTo>
                    <a:pt x="8451" y="2483"/>
                  </a:lnTo>
                  <a:lnTo>
                    <a:pt x="8451" y="2069"/>
                  </a:lnTo>
                  <a:lnTo>
                    <a:pt x="8451" y="1656"/>
                  </a:lnTo>
                  <a:lnTo>
                    <a:pt x="8240" y="1449"/>
                  </a:lnTo>
                  <a:lnTo>
                    <a:pt x="7606" y="1449"/>
                  </a:lnTo>
                  <a:lnTo>
                    <a:pt x="6972" y="1656"/>
                  </a:lnTo>
                  <a:lnTo>
                    <a:pt x="6127" y="2069"/>
                  </a:lnTo>
                  <a:lnTo>
                    <a:pt x="5071" y="2483"/>
                  </a:lnTo>
                  <a:lnTo>
                    <a:pt x="4015" y="2897"/>
                  </a:lnTo>
                  <a:lnTo>
                    <a:pt x="2958" y="3104"/>
                  </a:lnTo>
                  <a:lnTo>
                    <a:pt x="2324" y="2897"/>
                  </a:lnTo>
                  <a:lnTo>
                    <a:pt x="2113" y="2690"/>
                  </a:lnTo>
                  <a:lnTo>
                    <a:pt x="2113" y="2483"/>
                  </a:lnTo>
                  <a:lnTo>
                    <a:pt x="2324" y="2276"/>
                  </a:lnTo>
                  <a:lnTo>
                    <a:pt x="2536" y="1449"/>
                  </a:lnTo>
                  <a:lnTo>
                    <a:pt x="2747" y="828"/>
                  </a:lnTo>
                  <a:lnTo>
                    <a:pt x="2536" y="414"/>
                  </a:lnTo>
                  <a:lnTo>
                    <a:pt x="2324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654925" y="646550"/>
              <a:ext cx="1674325" cy="1634500"/>
            </a:xfrm>
            <a:custGeom>
              <a:avLst/>
              <a:gdLst/>
              <a:ahLst/>
              <a:cxnLst/>
              <a:rect l="0" t="0" r="0" b="0"/>
              <a:pathLst>
                <a:path w="66973" h="65380" extrusionOk="0">
                  <a:moveTo>
                    <a:pt x="33592" y="0"/>
                  </a:moveTo>
                  <a:lnTo>
                    <a:pt x="30000" y="207"/>
                  </a:lnTo>
                  <a:lnTo>
                    <a:pt x="26831" y="621"/>
                  </a:lnTo>
                  <a:lnTo>
                    <a:pt x="23662" y="1448"/>
                  </a:lnTo>
                  <a:lnTo>
                    <a:pt x="20493" y="2483"/>
                  </a:lnTo>
                  <a:lnTo>
                    <a:pt x="17535" y="3931"/>
                  </a:lnTo>
                  <a:lnTo>
                    <a:pt x="14789" y="5586"/>
                  </a:lnTo>
                  <a:lnTo>
                    <a:pt x="12254" y="7448"/>
                  </a:lnTo>
                  <a:lnTo>
                    <a:pt x="9930" y="9517"/>
                  </a:lnTo>
                  <a:lnTo>
                    <a:pt x="7817" y="11793"/>
                  </a:lnTo>
                  <a:lnTo>
                    <a:pt x="5704" y="14276"/>
                  </a:lnTo>
                  <a:lnTo>
                    <a:pt x="4014" y="17172"/>
                  </a:lnTo>
                  <a:lnTo>
                    <a:pt x="2747" y="19862"/>
                  </a:lnTo>
                  <a:lnTo>
                    <a:pt x="1479" y="22966"/>
                  </a:lnTo>
                  <a:lnTo>
                    <a:pt x="845" y="26069"/>
                  </a:lnTo>
                  <a:lnTo>
                    <a:pt x="211" y="29379"/>
                  </a:lnTo>
                  <a:lnTo>
                    <a:pt x="0" y="32690"/>
                  </a:lnTo>
                  <a:lnTo>
                    <a:pt x="211" y="36000"/>
                  </a:lnTo>
                  <a:lnTo>
                    <a:pt x="845" y="39310"/>
                  </a:lnTo>
                  <a:lnTo>
                    <a:pt x="1479" y="42414"/>
                  </a:lnTo>
                  <a:lnTo>
                    <a:pt x="2747" y="45517"/>
                  </a:lnTo>
                  <a:lnTo>
                    <a:pt x="4014" y="48207"/>
                  </a:lnTo>
                  <a:lnTo>
                    <a:pt x="5704" y="50897"/>
                  </a:lnTo>
                  <a:lnTo>
                    <a:pt x="7817" y="53586"/>
                  </a:lnTo>
                  <a:lnTo>
                    <a:pt x="9930" y="55862"/>
                  </a:lnTo>
                  <a:lnTo>
                    <a:pt x="12254" y="57931"/>
                  </a:lnTo>
                  <a:lnTo>
                    <a:pt x="14789" y="59793"/>
                  </a:lnTo>
                  <a:lnTo>
                    <a:pt x="17535" y="61448"/>
                  </a:lnTo>
                  <a:lnTo>
                    <a:pt x="20493" y="62897"/>
                  </a:lnTo>
                  <a:lnTo>
                    <a:pt x="23662" y="63931"/>
                  </a:lnTo>
                  <a:lnTo>
                    <a:pt x="26831" y="64759"/>
                  </a:lnTo>
                  <a:lnTo>
                    <a:pt x="30000" y="65172"/>
                  </a:lnTo>
                  <a:lnTo>
                    <a:pt x="33592" y="65379"/>
                  </a:lnTo>
                  <a:lnTo>
                    <a:pt x="36972" y="65172"/>
                  </a:lnTo>
                  <a:lnTo>
                    <a:pt x="40141" y="64759"/>
                  </a:lnTo>
                  <a:lnTo>
                    <a:pt x="43521" y="63931"/>
                  </a:lnTo>
                  <a:lnTo>
                    <a:pt x="46479" y="62897"/>
                  </a:lnTo>
                  <a:lnTo>
                    <a:pt x="49437" y="61448"/>
                  </a:lnTo>
                  <a:lnTo>
                    <a:pt x="52183" y="59793"/>
                  </a:lnTo>
                  <a:lnTo>
                    <a:pt x="54718" y="57931"/>
                  </a:lnTo>
                  <a:lnTo>
                    <a:pt x="57042" y="55862"/>
                  </a:lnTo>
                  <a:lnTo>
                    <a:pt x="59366" y="53586"/>
                  </a:lnTo>
                  <a:lnTo>
                    <a:pt x="61268" y="50897"/>
                  </a:lnTo>
                  <a:lnTo>
                    <a:pt x="62958" y="48207"/>
                  </a:lnTo>
                  <a:lnTo>
                    <a:pt x="64226" y="45517"/>
                  </a:lnTo>
                  <a:lnTo>
                    <a:pt x="65493" y="42414"/>
                  </a:lnTo>
                  <a:lnTo>
                    <a:pt x="66338" y="39310"/>
                  </a:lnTo>
                  <a:lnTo>
                    <a:pt x="66761" y="36000"/>
                  </a:lnTo>
                  <a:lnTo>
                    <a:pt x="66972" y="32690"/>
                  </a:lnTo>
                  <a:lnTo>
                    <a:pt x="66761" y="29379"/>
                  </a:lnTo>
                  <a:lnTo>
                    <a:pt x="66338" y="26069"/>
                  </a:lnTo>
                  <a:lnTo>
                    <a:pt x="65493" y="22966"/>
                  </a:lnTo>
                  <a:lnTo>
                    <a:pt x="64226" y="19862"/>
                  </a:lnTo>
                  <a:lnTo>
                    <a:pt x="62958" y="17172"/>
                  </a:lnTo>
                  <a:lnTo>
                    <a:pt x="61268" y="14276"/>
                  </a:lnTo>
                  <a:lnTo>
                    <a:pt x="59366" y="11793"/>
                  </a:lnTo>
                  <a:lnTo>
                    <a:pt x="57042" y="9517"/>
                  </a:lnTo>
                  <a:lnTo>
                    <a:pt x="54718" y="7448"/>
                  </a:lnTo>
                  <a:lnTo>
                    <a:pt x="52183" y="5586"/>
                  </a:lnTo>
                  <a:lnTo>
                    <a:pt x="49437" y="3931"/>
                  </a:lnTo>
                  <a:lnTo>
                    <a:pt x="46479" y="2483"/>
                  </a:lnTo>
                  <a:lnTo>
                    <a:pt x="43521" y="1448"/>
                  </a:lnTo>
                  <a:lnTo>
                    <a:pt x="40141" y="621"/>
                  </a:lnTo>
                  <a:lnTo>
                    <a:pt x="36972" y="207"/>
                  </a:lnTo>
                  <a:lnTo>
                    <a:pt x="33592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654925" y="868950"/>
              <a:ext cx="1447200" cy="1412100"/>
            </a:xfrm>
            <a:custGeom>
              <a:avLst/>
              <a:gdLst/>
              <a:ahLst/>
              <a:cxnLst/>
              <a:rect l="0" t="0" r="0" b="0"/>
              <a:pathLst>
                <a:path w="57888" h="56484" extrusionOk="0">
                  <a:moveTo>
                    <a:pt x="10564" y="1"/>
                  </a:moveTo>
                  <a:lnTo>
                    <a:pt x="8240" y="2276"/>
                  </a:lnTo>
                  <a:lnTo>
                    <a:pt x="6127" y="4966"/>
                  </a:lnTo>
                  <a:lnTo>
                    <a:pt x="4437" y="7656"/>
                  </a:lnTo>
                  <a:lnTo>
                    <a:pt x="2958" y="10552"/>
                  </a:lnTo>
                  <a:lnTo>
                    <a:pt x="1690" y="13656"/>
                  </a:lnTo>
                  <a:lnTo>
                    <a:pt x="845" y="16966"/>
                  </a:lnTo>
                  <a:lnTo>
                    <a:pt x="211" y="20276"/>
                  </a:lnTo>
                  <a:lnTo>
                    <a:pt x="0" y="23794"/>
                  </a:lnTo>
                  <a:lnTo>
                    <a:pt x="211" y="27104"/>
                  </a:lnTo>
                  <a:lnTo>
                    <a:pt x="845" y="30414"/>
                  </a:lnTo>
                  <a:lnTo>
                    <a:pt x="1479" y="33518"/>
                  </a:lnTo>
                  <a:lnTo>
                    <a:pt x="2747" y="36621"/>
                  </a:lnTo>
                  <a:lnTo>
                    <a:pt x="4014" y="39311"/>
                  </a:lnTo>
                  <a:lnTo>
                    <a:pt x="5704" y="42001"/>
                  </a:lnTo>
                  <a:lnTo>
                    <a:pt x="7817" y="44690"/>
                  </a:lnTo>
                  <a:lnTo>
                    <a:pt x="9930" y="46966"/>
                  </a:lnTo>
                  <a:lnTo>
                    <a:pt x="12254" y="49035"/>
                  </a:lnTo>
                  <a:lnTo>
                    <a:pt x="14789" y="50897"/>
                  </a:lnTo>
                  <a:lnTo>
                    <a:pt x="17535" y="52552"/>
                  </a:lnTo>
                  <a:lnTo>
                    <a:pt x="20493" y="54001"/>
                  </a:lnTo>
                  <a:lnTo>
                    <a:pt x="23662" y="55035"/>
                  </a:lnTo>
                  <a:lnTo>
                    <a:pt x="26831" y="55863"/>
                  </a:lnTo>
                  <a:lnTo>
                    <a:pt x="30000" y="56276"/>
                  </a:lnTo>
                  <a:lnTo>
                    <a:pt x="33592" y="56483"/>
                  </a:lnTo>
                  <a:lnTo>
                    <a:pt x="36972" y="56276"/>
                  </a:lnTo>
                  <a:lnTo>
                    <a:pt x="40564" y="55863"/>
                  </a:lnTo>
                  <a:lnTo>
                    <a:pt x="43733" y="55035"/>
                  </a:lnTo>
                  <a:lnTo>
                    <a:pt x="46902" y="53794"/>
                  </a:lnTo>
                  <a:lnTo>
                    <a:pt x="49859" y="52345"/>
                  </a:lnTo>
                  <a:lnTo>
                    <a:pt x="52817" y="50483"/>
                  </a:lnTo>
                  <a:lnTo>
                    <a:pt x="55352" y="48414"/>
                  </a:lnTo>
                  <a:lnTo>
                    <a:pt x="57888" y="46345"/>
                  </a:lnTo>
                  <a:lnTo>
                    <a:pt x="55564" y="48208"/>
                  </a:lnTo>
                  <a:lnTo>
                    <a:pt x="53028" y="50070"/>
                  </a:lnTo>
                  <a:lnTo>
                    <a:pt x="50282" y="51518"/>
                  </a:lnTo>
                  <a:lnTo>
                    <a:pt x="47324" y="52759"/>
                  </a:lnTo>
                  <a:lnTo>
                    <a:pt x="44366" y="53794"/>
                  </a:lnTo>
                  <a:lnTo>
                    <a:pt x="41409" y="54621"/>
                  </a:lnTo>
                  <a:lnTo>
                    <a:pt x="38240" y="55035"/>
                  </a:lnTo>
                  <a:lnTo>
                    <a:pt x="34859" y="55242"/>
                  </a:lnTo>
                  <a:lnTo>
                    <a:pt x="31479" y="55035"/>
                  </a:lnTo>
                  <a:lnTo>
                    <a:pt x="28099" y="54414"/>
                  </a:lnTo>
                  <a:lnTo>
                    <a:pt x="24930" y="53794"/>
                  </a:lnTo>
                  <a:lnTo>
                    <a:pt x="21761" y="52552"/>
                  </a:lnTo>
                  <a:lnTo>
                    <a:pt x="19014" y="51311"/>
                  </a:lnTo>
                  <a:lnTo>
                    <a:pt x="16268" y="49656"/>
                  </a:lnTo>
                  <a:lnTo>
                    <a:pt x="13521" y="47794"/>
                  </a:lnTo>
                  <a:lnTo>
                    <a:pt x="11197" y="45518"/>
                  </a:lnTo>
                  <a:lnTo>
                    <a:pt x="9085" y="43242"/>
                  </a:lnTo>
                  <a:lnTo>
                    <a:pt x="7183" y="40759"/>
                  </a:lnTo>
                  <a:lnTo>
                    <a:pt x="5493" y="38070"/>
                  </a:lnTo>
                  <a:lnTo>
                    <a:pt x="4014" y="35173"/>
                  </a:lnTo>
                  <a:lnTo>
                    <a:pt x="2958" y="32276"/>
                  </a:lnTo>
                  <a:lnTo>
                    <a:pt x="2113" y="28966"/>
                  </a:lnTo>
                  <a:lnTo>
                    <a:pt x="1690" y="25863"/>
                  </a:lnTo>
                  <a:lnTo>
                    <a:pt x="1479" y="22345"/>
                  </a:lnTo>
                  <a:lnTo>
                    <a:pt x="1690" y="19242"/>
                  </a:lnTo>
                  <a:lnTo>
                    <a:pt x="2113" y="16139"/>
                  </a:lnTo>
                  <a:lnTo>
                    <a:pt x="2747" y="13035"/>
                  </a:lnTo>
                  <a:lnTo>
                    <a:pt x="3803" y="10139"/>
                  </a:lnTo>
                  <a:lnTo>
                    <a:pt x="5282" y="7449"/>
                  </a:lnTo>
                  <a:lnTo>
                    <a:pt x="6761" y="4759"/>
                  </a:lnTo>
                  <a:lnTo>
                    <a:pt x="8451" y="2276"/>
                  </a:lnTo>
                  <a:lnTo>
                    <a:pt x="10564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697175" y="687925"/>
              <a:ext cx="1589800" cy="1551750"/>
            </a:xfrm>
            <a:custGeom>
              <a:avLst/>
              <a:gdLst/>
              <a:ahLst/>
              <a:cxnLst/>
              <a:rect l="0" t="0" r="0" b="0"/>
              <a:pathLst>
                <a:path w="63592" h="62070" extrusionOk="0">
                  <a:moveTo>
                    <a:pt x="28521" y="0"/>
                  </a:moveTo>
                  <a:lnTo>
                    <a:pt x="25352" y="621"/>
                  </a:lnTo>
                  <a:lnTo>
                    <a:pt x="22395" y="1242"/>
                  </a:lnTo>
                  <a:lnTo>
                    <a:pt x="19437" y="2276"/>
                  </a:lnTo>
                  <a:lnTo>
                    <a:pt x="16690" y="3724"/>
                  </a:lnTo>
                  <a:lnTo>
                    <a:pt x="13944" y="5173"/>
                  </a:lnTo>
                  <a:lnTo>
                    <a:pt x="11620" y="7035"/>
                  </a:lnTo>
                  <a:lnTo>
                    <a:pt x="9296" y="9104"/>
                  </a:lnTo>
                  <a:lnTo>
                    <a:pt x="7395" y="11173"/>
                  </a:lnTo>
                  <a:lnTo>
                    <a:pt x="5493" y="13655"/>
                  </a:lnTo>
                  <a:lnTo>
                    <a:pt x="3803" y="16138"/>
                  </a:lnTo>
                  <a:lnTo>
                    <a:pt x="2536" y="18828"/>
                  </a:lnTo>
                  <a:lnTo>
                    <a:pt x="1479" y="21724"/>
                  </a:lnTo>
                  <a:lnTo>
                    <a:pt x="634" y="24828"/>
                  </a:lnTo>
                  <a:lnTo>
                    <a:pt x="212" y="27931"/>
                  </a:lnTo>
                  <a:lnTo>
                    <a:pt x="0" y="31035"/>
                  </a:lnTo>
                  <a:lnTo>
                    <a:pt x="212" y="34138"/>
                  </a:lnTo>
                  <a:lnTo>
                    <a:pt x="634" y="37242"/>
                  </a:lnTo>
                  <a:lnTo>
                    <a:pt x="1479" y="40345"/>
                  </a:lnTo>
                  <a:lnTo>
                    <a:pt x="2536" y="43035"/>
                  </a:lnTo>
                  <a:lnTo>
                    <a:pt x="3803" y="45931"/>
                  </a:lnTo>
                  <a:lnTo>
                    <a:pt x="5493" y="48414"/>
                  </a:lnTo>
                  <a:lnTo>
                    <a:pt x="7395" y="50897"/>
                  </a:lnTo>
                  <a:lnTo>
                    <a:pt x="9296" y="52966"/>
                  </a:lnTo>
                  <a:lnTo>
                    <a:pt x="11620" y="55035"/>
                  </a:lnTo>
                  <a:lnTo>
                    <a:pt x="13944" y="56897"/>
                  </a:lnTo>
                  <a:lnTo>
                    <a:pt x="16690" y="58345"/>
                  </a:lnTo>
                  <a:lnTo>
                    <a:pt x="19437" y="59793"/>
                  </a:lnTo>
                  <a:lnTo>
                    <a:pt x="22395" y="60828"/>
                  </a:lnTo>
                  <a:lnTo>
                    <a:pt x="25352" y="61449"/>
                  </a:lnTo>
                  <a:lnTo>
                    <a:pt x="28521" y="62069"/>
                  </a:lnTo>
                  <a:lnTo>
                    <a:pt x="35071" y="62069"/>
                  </a:lnTo>
                  <a:lnTo>
                    <a:pt x="38240" y="61449"/>
                  </a:lnTo>
                  <a:lnTo>
                    <a:pt x="41198" y="60828"/>
                  </a:lnTo>
                  <a:lnTo>
                    <a:pt x="44155" y="59793"/>
                  </a:lnTo>
                  <a:lnTo>
                    <a:pt x="46902" y="58345"/>
                  </a:lnTo>
                  <a:lnTo>
                    <a:pt x="49648" y="56897"/>
                  </a:lnTo>
                  <a:lnTo>
                    <a:pt x="51972" y="55035"/>
                  </a:lnTo>
                  <a:lnTo>
                    <a:pt x="54296" y="52966"/>
                  </a:lnTo>
                  <a:lnTo>
                    <a:pt x="56409" y="50897"/>
                  </a:lnTo>
                  <a:lnTo>
                    <a:pt x="58099" y="48414"/>
                  </a:lnTo>
                  <a:lnTo>
                    <a:pt x="59789" y="45931"/>
                  </a:lnTo>
                  <a:lnTo>
                    <a:pt x="61057" y="43035"/>
                  </a:lnTo>
                  <a:lnTo>
                    <a:pt x="62113" y="40345"/>
                  </a:lnTo>
                  <a:lnTo>
                    <a:pt x="62958" y="37242"/>
                  </a:lnTo>
                  <a:lnTo>
                    <a:pt x="63381" y="34138"/>
                  </a:lnTo>
                  <a:lnTo>
                    <a:pt x="63592" y="31035"/>
                  </a:lnTo>
                  <a:lnTo>
                    <a:pt x="63381" y="27931"/>
                  </a:lnTo>
                  <a:lnTo>
                    <a:pt x="62958" y="24828"/>
                  </a:lnTo>
                  <a:lnTo>
                    <a:pt x="62113" y="21724"/>
                  </a:lnTo>
                  <a:lnTo>
                    <a:pt x="61057" y="18828"/>
                  </a:lnTo>
                  <a:lnTo>
                    <a:pt x="59789" y="16138"/>
                  </a:lnTo>
                  <a:lnTo>
                    <a:pt x="58099" y="13655"/>
                  </a:lnTo>
                  <a:lnTo>
                    <a:pt x="56409" y="11173"/>
                  </a:lnTo>
                  <a:lnTo>
                    <a:pt x="54296" y="9104"/>
                  </a:lnTo>
                  <a:lnTo>
                    <a:pt x="51972" y="7035"/>
                  </a:lnTo>
                  <a:lnTo>
                    <a:pt x="49648" y="5173"/>
                  </a:lnTo>
                  <a:lnTo>
                    <a:pt x="46902" y="3724"/>
                  </a:lnTo>
                  <a:lnTo>
                    <a:pt x="44155" y="2276"/>
                  </a:lnTo>
                  <a:lnTo>
                    <a:pt x="41198" y="1242"/>
                  </a:lnTo>
                  <a:lnTo>
                    <a:pt x="38240" y="621"/>
                  </a:lnTo>
                  <a:lnTo>
                    <a:pt x="35071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723575" y="703425"/>
              <a:ext cx="1542275" cy="1510375"/>
            </a:xfrm>
            <a:custGeom>
              <a:avLst/>
              <a:gdLst/>
              <a:ahLst/>
              <a:cxnLst/>
              <a:rect l="0" t="0" r="0" b="0"/>
              <a:pathLst>
                <a:path w="61691" h="60415" extrusionOk="0">
                  <a:moveTo>
                    <a:pt x="30846" y="1"/>
                  </a:moveTo>
                  <a:lnTo>
                    <a:pt x="27677" y="208"/>
                  </a:lnTo>
                  <a:lnTo>
                    <a:pt x="24719" y="622"/>
                  </a:lnTo>
                  <a:lnTo>
                    <a:pt x="21761" y="1449"/>
                  </a:lnTo>
                  <a:lnTo>
                    <a:pt x="19015" y="2484"/>
                  </a:lnTo>
                  <a:lnTo>
                    <a:pt x="16268" y="3725"/>
                  </a:lnTo>
                  <a:lnTo>
                    <a:pt x="13733" y="5173"/>
                  </a:lnTo>
                  <a:lnTo>
                    <a:pt x="11409" y="7035"/>
                  </a:lnTo>
                  <a:lnTo>
                    <a:pt x="9085" y="8897"/>
                  </a:lnTo>
                  <a:lnTo>
                    <a:pt x="7184" y="11173"/>
                  </a:lnTo>
                  <a:lnTo>
                    <a:pt x="5282" y="13449"/>
                  </a:lnTo>
                  <a:lnTo>
                    <a:pt x="3803" y="15932"/>
                  </a:lnTo>
                  <a:lnTo>
                    <a:pt x="2536" y="18622"/>
                  </a:lnTo>
                  <a:lnTo>
                    <a:pt x="1480" y="21311"/>
                  </a:lnTo>
                  <a:lnTo>
                    <a:pt x="634" y="24208"/>
                  </a:lnTo>
                  <a:lnTo>
                    <a:pt x="212" y="27104"/>
                  </a:lnTo>
                  <a:lnTo>
                    <a:pt x="1" y="30208"/>
                  </a:lnTo>
                  <a:lnTo>
                    <a:pt x="212" y="33311"/>
                  </a:lnTo>
                  <a:lnTo>
                    <a:pt x="634" y="36415"/>
                  </a:lnTo>
                  <a:lnTo>
                    <a:pt x="1480" y="39311"/>
                  </a:lnTo>
                  <a:lnTo>
                    <a:pt x="2536" y="42001"/>
                  </a:lnTo>
                  <a:lnTo>
                    <a:pt x="3803" y="44691"/>
                  </a:lnTo>
                  <a:lnTo>
                    <a:pt x="5282" y="47173"/>
                  </a:lnTo>
                  <a:lnTo>
                    <a:pt x="7184" y="49449"/>
                  </a:lnTo>
                  <a:lnTo>
                    <a:pt x="9085" y="51725"/>
                  </a:lnTo>
                  <a:lnTo>
                    <a:pt x="11409" y="53587"/>
                  </a:lnTo>
                  <a:lnTo>
                    <a:pt x="13733" y="55242"/>
                  </a:lnTo>
                  <a:lnTo>
                    <a:pt x="16268" y="56897"/>
                  </a:lnTo>
                  <a:lnTo>
                    <a:pt x="19015" y="58139"/>
                  </a:lnTo>
                  <a:lnTo>
                    <a:pt x="21761" y="59173"/>
                  </a:lnTo>
                  <a:lnTo>
                    <a:pt x="24719" y="59794"/>
                  </a:lnTo>
                  <a:lnTo>
                    <a:pt x="27677" y="60415"/>
                  </a:lnTo>
                  <a:lnTo>
                    <a:pt x="34015" y="60415"/>
                  </a:lnTo>
                  <a:lnTo>
                    <a:pt x="37184" y="59794"/>
                  </a:lnTo>
                  <a:lnTo>
                    <a:pt x="40142" y="59173"/>
                  </a:lnTo>
                  <a:lnTo>
                    <a:pt x="42888" y="58139"/>
                  </a:lnTo>
                  <a:lnTo>
                    <a:pt x="45634" y="56897"/>
                  </a:lnTo>
                  <a:lnTo>
                    <a:pt x="48170" y="55242"/>
                  </a:lnTo>
                  <a:lnTo>
                    <a:pt x="50494" y="53587"/>
                  </a:lnTo>
                  <a:lnTo>
                    <a:pt x="52818" y="51725"/>
                  </a:lnTo>
                  <a:lnTo>
                    <a:pt x="54719" y="49449"/>
                  </a:lnTo>
                  <a:lnTo>
                    <a:pt x="56409" y="47173"/>
                  </a:lnTo>
                  <a:lnTo>
                    <a:pt x="58099" y="44691"/>
                  </a:lnTo>
                  <a:lnTo>
                    <a:pt x="59367" y="42001"/>
                  </a:lnTo>
                  <a:lnTo>
                    <a:pt x="60423" y="39311"/>
                  </a:lnTo>
                  <a:lnTo>
                    <a:pt x="61057" y="36415"/>
                  </a:lnTo>
                  <a:lnTo>
                    <a:pt x="61691" y="33311"/>
                  </a:lnTo>
                  <a:lnTo>
                    <a:pt x="61691" y="30208"/>
                  </a:lnTo>
                  <a:lnTo>
                    <a:pt x="61691" y="27104"/>
                  </a:lnTo>
                  <a:lnTo>
                    <a:pt x="61057" y="24208"/>
                  </a:lnTo>
                  <a:lnTo>
                    <a:pt x="60423" y="21311"/>
                  </a:lnTo>
                  <a:lnTo>
                    <a:pt x="59367" y="18622"/>
                  </a:lnTo>
                  <a:lnTo>
                    <a:pt x="58099" y="15932"/>
                  </a:lnTo>
                  <a:lnTo>
                    <a:pt x="56409" y="13449"/>
                  </a:lnTo>
                  <a:lnTo>
                    <a:pt x="54719" y="11173"/>
                  </a:lnTo>
                  <a:lnTo>
                    <a:pt x="52818" y="8897"/>
                  </a:lnTo>
                  <a:lnTo>
                    <a:pt x="50494" y="7035"/>
                  </a:lnTo>
                  <a:lnTo>
                    <a:pt x="48170" y="5173"/>
                  </a:lnTo>
                  <a:lnTo>
                    <a:pt x="45634" y="3725"/>
                  </a:lnTo>
                  <a:lnTo>
                    <a:pt x="42888" y="2484"/>
                  </a:lnTo>
                  <a:lnTo>
                    <a:pt x="40142" y="1449"/>
                  </a:lnTo>
                  <a:lnTo>
                    <a:pt x="37184" y="622"/>
                  </a:lnTo>
                  <a:lnTo>
                    <a:pt x="34015" y="208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F7C94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5275" y="724125"/>
              <a:ext cx="1494750" cy="1463825"/>
            </a:xfrm>
            <a:custGeom>
              <a:avLst/>
              <a:gdLst/>
              <a:ahLst/>
              <a:cxnLst/>
              <a:rect l="0" t="0" r="0" b="0"/>
              <a:pathLst>
                <a:path w="59790" h="58553" extrusionOk="0">
                  <a:moveTo>
                    <a:pt x="29789" y="1"/>
                  </a:moveTo>
                  <a:lnTo>
                    <a:pt x="26831" y="207"/>
                  </a:lnTo>
                  <a:lnTo>
                    <a:pt x="23874" y="621"/>
                  </a:lnTo>
                  <a:lnTo>
                    <a:pt x="20916" y="1449"/>
                  </a:lnTo>
                  <a:lnTo>
                    <a:pt x="18169" y="2276"/>
                  </a:lnTo>
                  <a:lnTo>
                    <a:pt x="15634" y="3518"/>
                  </a:lnTo>
                  <a:lnTo>
                    <a:pt x="13099" y="4966"/>
                  </a:lnTo>
                  <a:lnTo>
                    <a:pt x="10775" y="6828"/>
                  </a:lnTo>
                  <a:lnTo>
                    <a:pt x="8662" y="8690"/>
                  </a:lnTo>
                  <a:lnTo>
                    <a:pt x="6761" y="10759"/>
                  </a:lnTo>
                  <a:lnTo>
                    <a:pt x="5071" y="13035"/>
                  </a:lnTo>
                  <a:lnTo>
                    <a:pt x="3592" y="15311"/>
                  </a:lnTo>
                  <a:lnTo>
                    <a:pt x="2324" y="18001"/>
                  </a:lnTo>
                  <a:lnTo>
                    <a:pt x="1268" y="20690"/>
                  </a:lnTo>
                  <a:lnTo>
                    <a:pt x="634" y="23380"/>
                  </a:lnTo>
                  <a:lnTo>
                    <a:pt x="0" y="26276"/>
                  </a:lnTo>
                  <a:lnTo>
                    <a:pt x="0" y="29380"/>
                  </a:lnTo>
                  <a:lnTo>
                    <a:pt x="0" y="32276"/>
                  </a:lnTo>
                  <a:lnTo>
                    <a:pt x="634" y="35173"/>
                  </a:lnTo>
                  <a:lnTo>
                    <a:pt x="1268" y="38069"/>
                  </a:lnTo>
                  <a:lnTo>
                    <a:pt x="2324" y="40759"/>
                  </a:lnTo>
                  <a:lnTo>
                    <a:pt x="3592" y="43242"/>
                  </a:lnTo>
                  <a:lnTo>
                    <a:pt x="5071" y="45725"/>
                  </a:lnTo>
                  <a:lnTo>
                    <a:pt x="6761" y="48001"/>
                  </a:lnTo>
                  <a:lnTo>
                    <a:pt x="8662" y="50069"/>
                  </a:lnTo>
                  <a:lnTo>
                    <a:pt x="10775" y="51932"/>
                  </a:lnTo>
                  <a:lnTo>
                    <a:pt x="13099" y="53587"/>
                  </a:lnTo>
                  <a:lnTo>
                    <a:pt x="15634" y="55035"/>
                  </a:lnTo>
                  <a:lnTo>
                    <a:pt x="18169" y="56276"/>
                  </a:lnTo>
                  <a:lnTo>
                    <a:pt x="20916" y="57311"/>
                  </a:lnTo>
                  <a:lnTo>
                    <a:pt x="23874" y="57932"/>
                  </a:lnTo>
                  <a:lnTo>
                    <a:pt x="26831" y="58552"/>
                  </a:lnTo>
                  <a:lnTo>
                    <a:pt x="32958" y="58552"/>
                  </a:lnTo>
                  <a:lnTo>
                    <a:pt x="35916" y="57932"/>
                  </a:lnTo>
                  <a:lnTo>
                    <a:pt x="38662" y="57311"/>
                  </a:lnTo>
                  <a:lnTo>
                    <a:pt x="41409" y="56276"/>
                  </a:lnTo>
                  <a:lnTo>
                    <a:pt x="44155" y="55035"/>
                  </a:lnTo>
                  <a:lnTo>
                    <a:pt x="46479" y="53587"/>
                  </a:lnTo>
                  <a:lnTo>
                    <a:pt x="48803" y="51932"/>
                  </a:lnTo>
                  <a:lnTo>
                    <a:pt x="50916" y="50069"/>
                  </a:lnTo>
                  <a:lnTo>
                    <a:pt x="52817" y="48001"/>
                  </a:lnTo>
                  <a:lnTo>
                    <a:pt x="54719" y="45725"/>
                  </a:lnTo>
                  <a:lnTo>
                    <a:pt x="56197" y="43242"/>
                  </a:lnTo>
                  <a:lnTo>
                    <a:pt x="57465" y="40759"/>
                  </a:lnTo>
                  <a:lnTo>
                    <a:pt x="58310" y="38069"/>
                  </a:lnTo>
                  <a:lnTo>
                    <a:pt x="59155" y="35173"/>
                  </a:lnTo>
                  <a:lnTo>
                    <a:pt x="59578" y="32276"/>
                  </a:lnTo>
                  <a:lnTo>
                    <a:pt x="59789" y="29380"/>
                  </a:lnTo>
                  <a:lnTo>
                    <a:pt x="59578" y="26276"/>
                  </a:lnTo>
                  <a:lnTo>
                    <a:pt x="59155" y="23380"/>
                  </a:lnTo>
                  <a:lnTo>
                    <a:pt x="58310" y="20690"/>
                  </a:lnTo>
                  <a:lnTo>
                    <a:pt x="57465" y="18001"/>
                  </a:lnTo>
                  <a:lnTo>
                    <a:pt x="56197" y="15311"/>
                  </a:lnTo>
                  <a:lnTo>
                    <a:pt x="54719" y="13035"/>
                  </a:lnTo>
                  <a:lnTo>
                    <a:pt x="52817" y="10759"/>
                  </a:lnTo>
                  <a:lnTo>
                    <a:pt x="50916" y="8690"/>
                  </a:lnTo>
                  <a:lnTo>
                    <a:pt x="48803" y="6828"/>
                  </a:lnTo>
                  <a:lnTo>
                    <a:pt x="46479" y="4966"/>
                  </a:lnTo>
                  <a:lnTo>
                    <a:pt x="44155" y="3518"/>
                  </a:lnTo>
                  <a:lnTo>
                    <a:pt x="41409" y="2276"/>
                  </a:lnTo>
                  <a:lnTo>
                    <a:pt x="38662" y="1449"/>
                  </a:lnTo>
                  <a:lnTo>
                    <a:pt x="35916" y="621"/>
                  </a:lnTo>
                  <a:lnTo>
                    <a:pt x="32958" y="207"/>
                  </a:lnTo>
                  <a:lnTo>
                    <a:pt x="29789" y="1"/>
                  </a:lnTo>
                  <a:close/>
                </a:path>
              </a:pathLst>
            </a:custGeom>
            <a:solidFill>
              <a:srgbClr val="F7CB4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81675" y="744825"/>
              <a:ext cx="1447200" cy="1417250"/>
            </a:xfrm>
            <a:custGeom>
              <a:avLst/>
              <a:gdLst/>
              <a:ahLst/>
              <a:cxnLst/>
              <a:rect l="0" t="0" r="0" b="0"/>
              <a:pathLst>
                <a:path w="57888" h="56690" extrusionOk="0">
                  <a:moveTo>
                    <a:pt x="28944" y="0"/>
                  </a:moveTo>
                  <a:lnTo>
                    <a:pt x="25987" y="207"/>
                  </a:lnTo>
                  <a:lnTo>
                    <a:pt x="23029" y="621"/>
                  </a:lnTo>
                  <a:lnTo>
                    <a:pt x="20282" y="1241"/>
                  </a:lnTo>
                  <a:lnTo>
                    <a:pt x="17747" y="2276"/>
                  </a:lnTo>
                  <a:lnTo>
                    <a:pt x="15212" y="3517"/>
                  </a:lnTo>
                  <a:lnTo>
                    <a:pt x="12677" y="4966"/>
                  </a:lnTo>
                  <a:lnTo>
                    <a:pt x="10564" y="6414"/>
                  </a:lnTo>
                  <a:lnTo>
                    <a:pt x="8451" y="8276"/>
                  </a:lnTo>
                  <a:lnTo>
                    <a:pt x="6550" y="10345"/>
                  </a:lnTo>
                  <a:lnTo>
                    <a:pt x="4860" y="12621"/>
                  </a:lnTo>
                  <a:lnTo>
                    <a:pt x="3381" y="14897"/>
                  </a:lnTo>
                  <a:lnTo>
                    <a:pt x="2325" y="17379"/>
                  </a:lnTo>
                  <a:lnTo>
                    <a:pt x="1268" y="19862"/>
                  </a:lnTo>
                  <a:lnTo>
                    <a:pt x="634" y="22759"/>
                  </a:lnTo>
                  <a:lnTo>
                    <a:pt x="212" y="25448"/>
                  </a:lnTo>
                  <a:lnTo>
                    <a:pt x="1" y="28345"/>
                  </a:lnTo>
                  <a:lnTo>
                    <a:pt x="212" y="31241"/>
                  </a:lnTo>
                  <a:lnTo>
                    <a:pt x="634" y="34138"/>
                  </a:lnTo>
                  <a:lnTo>
                    <a:pt x="1268" y="36828"/>
                  </a:lnTo>
                  <a:lnTo>
                    <a:pt x="2325" y="39517"/>
                  </a:lnTo>
                  <a:lnTo>
                    <a:pt x="3381" y="42000"/>
                  </a:lnTo>
                  <a:lnTo>
                    <a:pt x="4860" y="44276"/>
                  </a:lnTo>
                  <a:lnTo>
                    <a:pt x="6550" y="46345"/>
                  </a:lnTo>
                  <a:lnTo>
                    <a:pt x="8451" y="48414"/>
                  </a:lnTo>
                  <a:lnTo>
                    <a:pt x="10564" y="50276"/>
                  </a:lnTo>
                  <a:lnTo>
                    <a:pt x="12677" y="51931"/>
                  </a:lnTo>
                  <a:lnTo>
                    <a:pt x="15212" y="53379"/>
                  </a:lnTo>
                  <a:lnTo>
                    <a:pt x="17747" y="54414"/>
                  </a:lnTo>
                  <a:lnTo>
                    <a:pt x="20282" y="55448"/>
                  </a:lnTo>
                  <a:lnTo>
                    <a:pt x="23029" y="56069"/>
                  </a:lnTo>
                  <a:lnTo>
                    <a:pt x="25987" y="56690"/>
                  </a:lnTo>
                  <a:lnTo>
                    <a:pt x="31902" y="56690"/>
                  </a:lnTo>
                  <a:lnTo>
                    <a:pt x="34860" y="56069"/>
                  </a:lnTo>
                  <a:lnTo>
                    <a:pt x="37606" y="55448"/>
                  </a:lnTo>
                  <a:lnTo>
                    <a:pt x="40141" y="54414"/>
                  </a:lnTo>
                  <a:lnTo>
                    <a:pt x="42677" y="53379"/>
                  </a:lnTo>
                  <a:lnTo>
                    <a:pt x="45212" y="51931"/>
                  </a:lnTo>
                  <a:lnTo>
                    <a:pt x="47325" y="50276"/>
                  </a:lnTo>
                  <a:lnTo>
                    <a:pt x="49437" y="48414"/>
                  </a:lnTo>
                  <a:lnTo>
                    <a:pt x="51339" y="46345"/>
                  </a:lnTo>
                  <a:lnTo>
                    <a:pt x="53029" y="44276"/>
                  </a:lnTo>
                  <a:lnTo>
                    <a:pt x="54296" y="42000"/>
                  </a:lnTo>
                  <a:lnTo>
                    <a:pt x="55564" y="39517"/>
                  </a:lnTo>
                  <a:lnTo>
                    <a:pt x="56620" y="36828"/>
                  </a:lnTo>
                  <a:lnTo>
                    <a:pt x="57254" y="34138"/>
                  </a:lnTo>
                  <a:lnTo>
                    <a:pt x="57677" y="31241"/>
                  </a:lnTo>
                  <a:lnTo>
                    <a:pt x="57888" y="28345"/>
                  </a:lnTo>
                  <a:lnTo>
                    <a:pt x="57677" y="25448"/>
                  </a:lnTo>
                  <a:lnTo>
                    <a:pt x="57254" y="22759"/>
                  </a:lnTo>
                  <a:lnTo>
                    <a:pt x="56620" y="19862"/>
                  </a:lnTo>
                  <a:lnTo>
                    <a:pt x="55564" y="17379"/>
                  </a:lnTo>
                  <a:lnTo>
                    <a:pt x="54296" y="14897"/>
                  </a:lnTo>
                  <a:lnTo>
                    <a:pt x="53029" y="12621"/>
                  </a:lnTo>
                  <a:lnTo>
                    <a:pt x="51339" y="10345"/>
                  </a:lnTo>
                  <a:lnTo>
                    <a:pt x="49437" y="8276"/>
                  </a:lnTo>
                  <a:lnTo>
                    <a:pt x="47325" y="6414"/>
                  </a:lnTo>
                  <a:lnTo>
                    <a:pt x="45212" y="4966"/>
                  </a:lnTo>
                  <a:lnTo>
                    <a:pt x="42677" y="3517"/>
                  </a:lnTo>
                  <a:lnTo>
                    <a:pt x="40141" y="2276"/>
                  </a:lnTo>
                  <a:lnTo>
                    <a:pt x="37606" y="1241"/>
                  </a:lnTo>
                  <a:lnTo>
                    <a:pt x="34860" y="621"/>
                  </a:lnTo>
                  <a:lnTo>
                    <a:pt x="31902" y="207"/>
                  </a:lnTo>
                  <a:lnTo>
                    <a:pt x="28944" y="0"/>
                  </a:lnTo>
                  <a:close/>
                </a:path>
              </a:pathLst>
            </a:custGeom>
            <a:solidFill>
              <a:srgbClr val="F8CD5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808075" y="765500"/>
              <a:ext cx="1399675" cy="1370725"/>
            </a:xfrm>
            <a:custGeom>
              <a:avLst/>
              <a:gdLst/>
              <a:ahLst/>
              <a:cxnLst/>
              <a:rect l="0" t="0" r="0" b="0"/>
              <a:pathLst>
                <a:path w="55987" h="54829" extrusionOk="0">
                  <a:moveTo>
                    <a:pt x="28100" y="1"/>
                  </a:moveTo>
                  <a:lnTo>
                    <a:pt x="25142" y="208"/>
                  </a:lnTo>
                  <a:lnTo>
                    <a:pt x="22395" y="621"/>
                  </a:lnTo>
                  <a:lnTo>
                    <a:pt x="19649" y="1242"/>
                  </a:lnTo>
                  <a:lnTo>
                    <a:pt x="17114" y="2070"/>
                  </a:lnTo>
                  <a:lnTo>
                    <a:pt x="14790" y="3311"/>
                  </a:lnTo>
                  <a:lnTo>
                    <a:pt x="12466" y="4759"/>
                  </a:lnTo>
                  <a:lnTo>
                    <a:pt x="10142" y="6208"/>
                  </a:lnTo>
                  <a:lnTo>
                    <a:pt x="8240" y="8070"/>
                  </a:lnTo>
                  <a:lnTo>
                    <a:pt x="6339" y="9932"/>
                  </a:lnTo>
                  <a:lnTo>
                    <a:pt x="4860" y="12001"/>
                  </a:lnTo>
                  <a:lnTo>
                    <a:pt x="3381" y="14277"/>
                  </a:lnTo>
                  <a:lnTo>
                    <a:pt x="2325" y="16759"/>
                  </a:lnTo>
                  <a:lnTo>
                    <a:pt x="1269" y="19242"/>
                  </a:lnTo>
                  <a:lnTo>
                    <a:pt x="635" y="21932"/>
                  </a:lnTo>
                  <a:lnTo>
                    <a:pt x="212" y="24621"/>
                  </a:lnTo>
                  <a:lnTo>
                    <a:pt x="1" y="27518"/>
                  </a:lnTo>
                  <a:lnTo>
                    <a:pt x="212" y="30208"/>
                  </a:lnTo>
                  <a:lnTo>
                    <a:pt x="635" y="32897"/>
                  </a:lnTo>
                  <a:lnTo>
                    <a:pt x="1269" y="35587"/>
                  </a:lnTo>
                  <a:lnTo>
                    <a:pt x="2325" y="38070"/>
                  </a:lnTo>
                  <a:lnTo>
                    <a:pt x="3381" y="40552"/>
                  </a:lnTo>
                  <a:lnTo>
                    <a:pt x="4860" y="42828"/>
                  </a:lnTo>
                  <a:lnTo>
                    <a:pt x="6339" y="44897"/>
                  </a:lnTo>
                  <a:lnTo>
                    <a:pt x="8240" y="46759"/>
                  </a:lnTo>
                  <a:lnTo>
                    <a:pt x="10142" y="48621"/>
                  </a:lnTo>
                  <a:lnTo>
                    <a:pt x="12466" y="50277"/>
                  </a:lnTo>
                  <a:lnTo>
                    <a:pt x="14790" y="51518"/>
                  </a:lnTo>
                  <a:lnTo>
                    <a:pt x="17114" y="52759"/>
                  </a:lnTo>
                  <a:lnTo>
                    <a:pt x="19649" y="53587"/>
                  </a:lnTo>
                  <a:lnTo>
                    <a:pt x="22395" y="54414"/>
                  </a:lnTo>
                  <a:lnTo>
                    <a:pt x="25142" y="54828"/>
                  </a:lnTo>
                  <a:lnTo>
                    <a:pt x="30846" y="54828"/>
                  </a:lnTo>
                  <a:lnTo>
                    <a:pt x="33592" y="54414"/>
                  </a:lnTo>
                  <a:lnTo>
                    <a:pt x="36339" y="53587"/>
                  </a:lnTo>
                  <a:lnTo>
                    <a:pt x="38874" y="52759"/>
                  </a:lnTo>
                  <a:lnTo>
                    <a:pt x="41409" y="51518"/>
                  </a:lnTo>
                  <a:lnTo>
                    <a:pt x="43733" y="50277"/>
                  </a:lnTo>
                  <a:lnTo>
                    <a:pt x="45846" y="48621"/>
                  </a:lnTo>
                  <a:lnTo>
                    <a:pt x="47747" y="46759"/>
                  </a:lnTo>
                  <a:lnTo>
                    <a:pt x="49649" y="44897"/>
                  </a:lnTo>
                  <a:lnTo>
                    <a:pt x="51339" y="42828"/>
                  </a:lnTo>
                  <a:lnTo>
                    <a:pt x="52607" y="40552"/>
                  </a:lnTo>
                  <a:lnTo>
                    <a:pt x="53874" y="38070"/>
                  </a:lnTo>
                  <a:lnTo>
                    <a:pt x="54719" y="35587"/>
                  </a:lnTo>
                  <a:lnTo>
                    <a:pt x="55564" y="32897"/>
                  </a:lnTo>
                  <a:lnTo>
                    <a:pt x="55987" y="30208"/>
                  </a:lnTo>
                  <a:lnTo>
                    <a:pt x="55987" y="27518"/>
                  </a:lnTo>
                  <a:lnTo>
                    <a:pt x="55987" y="24621"/>
                  </a:lnTo>
                  <a:lnTo>
                    <a:pt x="55564" y="21932"/>
                  </a:lnTo>
                  <a:lnTo>
                    <a:pt x="54719" y="19242"/>
                  </a:lnTo>
                  <a:lnTo>
                    <a:pt x="53874" y="16759"/>
                  </a:lnTo>
                  <a:lnTo>
                    <a:pt x="52607" y="14277"/>
                  </a:lnTo>
                  <a:lnTo>
                    <a:pt x="51339" y="12001"/>
                  </a:lnTo>
                  <a:lnTo>
                    <a:pt x="49649" y="9932"/>
                  </a:lnTo>
                  <a:lnTo>
                    <a:pt x="47747" y="8070"/>
                  </a:lnTo>
                  <a:lnTo>
                    <a:pt x="45846" y="6208"/>
                  </a:lnTo>
                  <a:lnTo>
                    <a:pt x="43733" y="4759"/>
                  </a:lnTo>
                  <a:lnTo>
                    <a:pt x="41409" y="3311"/>
                  </a:lnTo>
                  <a:lnTo>
                    <a:pt x="38874" y="2070"/>
                  </a:lnTo>
                  <a:lnTo>
                    <a:pt x="36339" y="1242"/>
                  </a:lnTo>
                  <a:lnTo>
                    <a:pt x="33592" y="621"/>
                  </a:lnTo>
                  <a:lnTo>
                    <a:pt x="30846" y="208"/>
                  </a:lnTo>
                  <a:lnTo>
                    <a:pt x="28100" y="1"/>
                  </a:lnTo>
                  <a:close/>
                </a:path>
              </a:pathLst>
            </a:custGeom>
            <a:solidFill>
              <a:srgbClr val="F8CE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834500" y="786200"/>
              <a:ext cx="1357425" cy="1324150"/>
            </a:xfrm>
            <a:custGeom>
              <a:avLst/>
              <a:gdLst/>
              <a:ahLst/>
              <a:cxnLst/>
              <a:rect l="0" t="0" r="0" b="0"/>
              <a:pathLst>
                <a:path w="54297" h="52966" extrusionOk="0">
                  <a:moveTo>
                    <a:pt x="27254" y="0"/>
                  </a:moveTo>
                  <a:lnTo>
                    <a:pt x="24296" y="207"/>
                  </a:lnTo>
                  <a:lnTo>
                    <a:pt x="21761" y="414"/>
                  </a:lnTo>
                  <a:lnTo>
                    <a:pt x="19014" y="1242"/>
                  </a:lnTo>
                  <a:lnTo>
                    <a:pt x="16690" y="2069"/>
                  </a:lnTo>
                  <a:lnTo>
                    <a:pt x="14155" y="3104"/>
                  </a:lnTo>
                  <a:lnTo>
                    <a:pt x="12043" y="4552"/>
                  </a:lnTo>
                  <a:lnTo>
                    <a:pt x="9930" y="6000"/>
                  </a:lnTo>
                  <a:lnTo>
                    <a:pt x="8028" y="7655"/>
                  </a:lnTo>
                  <a:lnTo>
                    <a:pt x="6338" y="9518"/>
                  </a:lnTo>
                  <a:lnTo>
                    <a:pt x="4648" y="11586"/>
                  </a:lnTo>
                  <a:lnTo>
                    <a:pt x="3381" y="13862"/>
                  </a:lnTo>
                  <a:lnTo>
                    <a:pt x="2113" y="16138"/>
                  </a:lnTo>
                  <a:lnTo>
                    <a:pt x="1268" y="18621"/>
                  </a:lnTo>
                  <a:lnTo>
                    <a:pt x="634" y="21104"/>
                  </a:lnTo>
                  <a:lnTo>
                    <a:pt x="212" y="23793"/>
                  </a:lnTo>
                  <a:lnTo>
                    <a:pt x="0" y="26483"/>
                  </a:lnTo>
                  <a:lnTo>
                    <a:pt x="212" y="29173"/>
                  </a:lnTo>
                  <a:lnTo>
                    <a:pt x="634" y="31862"/>
                  </a:lnTo>
                  <a:lnTo>
                    <a:pt x="1268" y="34345"/>
                  </a:lnTo>
                  <a:lnTo>
                    <a:pt x="2113" y="36828"/>
                  </a:lnTo>
                  <a:lnTo>
                    <a:pt x="3381" y="39104"/>
                  </a:lnTo>
                  <a:lnTo>
                    <a:pt x="4648" y="41380"/>
                  </a:lnTo>
                  <a:lnTo>
                    <a:pt x="6338" y="43449"/>
                  </a:lnTo>
                  <a:lnTo>
                    <a:pt x="8028" y="45311"/>
                  </a:lnTo>
                  <a:lnTo>
                    <a:pt x="9930" y="46966"/>
                  </a:lnTo>
                  <a:lnTo>
                    <a:pt x="12043" y="48414"/>
                  </a:lnTo>
                  <a:lnTo>
                    <a:pt x="14155" y="49862"/>
                  </a:lnTo>
                  <a:lnTo>
                    <a:pt x="16690" y="50897"/>
                  </a:lnTo>
                  <a:lnTo>
                    <a:pt x="19014" y="51724"/>
                  </a:lnTo>
                  <a:lnTo>
                    <a:pt x="21761" y="52552"/>
                  </a:lnTo>
                  <a:lnTo>
                    <a:pt x="24296" y="52759"/>
                  </a:lnTo>
                  <a:lnTo>
                    <a:pt x="27254" y="52966"/>
                  </a:lnTo>
                  <a:lnTo>
                    <a:pt x="30000" y="52759"/>
                  </a:lnTo>
                  <a:lnTo>
                    <a:pt x="32535" y="52552"/>
                  </a:lnTo>
                  <a:lnTo>
                    <a:pt x="35282" y="51724"/>
                  </a:lnTo>
                  <a:lnTo>
                    <a:pt x="37606" y="50897"/>
                  </a:lnTo>
                  <a:lnTo>
                    <a:pt x="40141" y="49862"/>
                  </a:lnTo>
                  <a:lnTo>
                    <a:pt x="42254" y="48414"/>
                  </a:lnTo>
                  <a:lnTo>
                    <a:pt x="44366" y="46966"/>
                  </a:lnTo>
                  <a:lnTo>
                    <a:pt x="46268" y="45311"/>
                  </a:lnTo>
                  <a:lnTo>
                    <a:pt x="47958" y="43449"/>
                  </a:lnTo>
                  <a:lnTo>
                    <a:pt x="49648" y="41380"/>
                  </a:lnTo>
                  <a:lnTo>
                    <a:pt x="50916" y="39104"/>
                  </a:lnTo>
                  <a:lnTo>
                    <a:pt x="52183" y="36828"/>
                  </a:lnTo>
                  <a:lnTo>
                    <a:pt x="53028" y="34345"/>
                  </a:lnTo>
                  <a:lnTo>
                    <a:pt x="53662" y="31862"/>
                  </a:lnTo>
                  <a:lnTo>
                    <a:pt x="54085" y="29173"/>
                  </a:lnTo>
                  <a:lnTo>
                    <a:pt x="54296" y="26483"/>
                  </a:lnTo>
                  <a:lnTo>
                    <a:pt x="54085" y="23793"/>
                  </a:lnTo>
                  <a:lnTo>
                    <a:pt x="53662" y="21104"/>
                  </a:lnTo>
                  <a:lnTo>
                    <a:pt x="53028" y="18621"/>
                  </a:lnTo>
                  <a:lnTo>
                    <a:pt x="52183" y="16138"/>
                  </a:lnTo>
                  <a:lnTo>
                    <a:pt x="50916" y="13862"/>
                  </a:lnTo>
                  <a:lnTo>
                    <a:pt x="49648" y="11586"/>
                  </a:lnTo>
                  <a:lnTo>
                    <a:pt x="47958" y="9518"/>
                  </a:lnTo>
                  <a:lnTo>
                    <a:pt x="46268" y="7655"/>
                  </a:lnTo>
                  <a:lnTo>
                    <a:pt x="44366" y="6000"/>
                  </a:lnTo>
                  <a:lnTo>
                    <a:pt x="42254" y="4552"/>
                  </a:lnTo>
                  <a:lnTo>
                    <a:pt x="40141" y="3104"/>
                  </a:lnTo>
                  <a:lnTo>
                    <a:pt x="37606" y="2069"/>
                  </a:lnTo>
                  <a:lnTo>
                    <a:pt x="35282" y="1242"/>
                  </a:lnTo>
                  <a:lnTo>
                    <a:pt x="32535" y="414"/>
                  </a:lnTo>
                  <a:lnTo>
                    <a:pt x="30000" y="207"/>
                  </a:lnTo>
                  <a:lnTo>
                    <a:pt x="27254" y="0"/>
                  </a:lnTo>
                  <a:close/>
                </a:path>
              </a:pathLst>
            </a:custGeom>
            <a:solidFill>
              <a:srgbClr val="F8D0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866175" y="806875"/>
              <a:ext cx="1304600" cy="1277625"/>
            </a:xfrm>
            <a:custGeom>
              <a:avLst/>
              <a:gdLst/>
              <a:ahLst/>
              <a:cxnLst/>
              <a:rect l="0" t="0" r="0" b="0"/>
              <a:pathLst>
                <a:path w="52184" h="51105" extrusionOk="0">
                  <a:moveTo>
                    <a:pt x="23452" y="1"/>
                  </a:moveTo>
                  <a:lnTo>
                    <a:pt x="20705" y="415"/>
                  </a:lnTo>
                  <a:lnTo>
                    <a:pt x="18381" y="1035"/>
                  </a:lnTo>
                  <a:lnTo>
                    <a:pt x="15846" y="1863"/>
                  </a:lnTo>
                  <a:lnTo>
                    <a:pt x="13522" y="3104"/>
                  </a:lnTo>
                  <a:lnTo>
                    <a:pt x="11409" y="4346"/>
                  </a:lnTo>
                  <a:lnTo>
                    <a:pt x="9508" y="5794"/>
                  </a:lnTo>
                  <a:lnTo>
                    <a:pt x="7607" y="7449"/>
                  </a:lnTo>
                  <a:lnTo>
                    <a:pt x="5916" y="9311"/>
                  </a:lnTo>
                  <a:lnTo>
                    <a:pt x="4438" y="11173"/>
                  </a:lnTo>
                  <a:lnTo>
                    <a:pt x="3170" y="13242"/>
                  </a:lnTo>
                  <a:lnTo>
                    <a:pt x="1902" y="15518"/>
                  </a:lnTo>
                  <a:lnTo>
                    <a:pt x="1057" y="18001"/>
                  </a:lnTo>
                  <a:lnTo>
                    <a:pt x="423" y="20277"/>
                  </a:lnTo>
                  <a:lnTo>
                    <a:pt x="1" y="22966"/>
                  </a:lnTo>
                  <a:lnTo>
                    <a:pt x="1" y="25449"/>
                  </a:lnTo>
                  <a:lnTo>
                    <a:pt x="1" y="28139"/>
                  </a:lnTo>
                  <a:lnTo>
                    <a:pt x="423" y="30622"/>
                  </a:lnTo>
                  <a:lnTo>
                    <a:pt x="1057" y="33104"/>
                  </a:lnTo>
                  <a:lnTo>
                    <a:pt x="1902" y="35587"/>
                  </a:lnTo>
                  <a:lnTo>
                    <a:pt x="3170" y="37656"/>
                  </a:lnTo>
                  <a:lnTo>
                    <a:pt x="4438" y="39932"/>
                  </a:lnTo>
                  <a:lnTo>
                    <a:pt x="5916" y="41794"/>
                  </a:lnTo>
                  <a:lnTo>
                    <a:pt x="7607" y="43656"/>
                  </a:lnTo>
                  <a:lnTo>
                    <a:pt x="9508" y="45311"/>
                  </a:lnTo>
                  <a:lnTo>
                    <a:pt x="11409" y="46759"/>
                  </a:lnTo>
                  <a:lnTo>
                    <a:pt x="13522" y="48001"/>
                  </a:lnTo>
                  <a:lnTo>
                    <a:pt x="15846" y="49035"/>
                  </a:lnTo>
                  <a:lnTo>
                    <a:pt x="18381" y="50070"/>
                  </a:lnTo>
                  <a:lnTo>
                    <a:pt x="20705" y="50691"/>
                  </a:lnTo>
                  <a:lnTo>
                    <a:pt x="23452" y="50897"/>
                  </a:lnTo>
                  <a:lnTo>
                    <a:pt x="25987" y="51104"/>
                  </a:lnTo>
                  <a:lnTo>
                    <a:pt x="28733" y="50897"/>
                  </a:lnTo>
                  <a:lnTo>
                    <a:pt x="31268" y="50691"/>
                  </a:lnTo>
                  <a:lnTo>
                    <a:pt x="33804" y="50070"/>
                  </a:lnTo>
                  <a:lnTo>
                    <a:pt x="36128" y="49035"/>
                  </a:lnTo>
                  <a:lnTo>
                    <a:pt x="38452" y="48001"/>
                  </a:lnTo>
                  <a:lnTo>
                    <a:pt x="40564" y="46759"/>
                  </a:lnTo>
                  <a:lnTo>
                    <a:pt x="42677" y="45311"/>
                  </a:lnTo>
                  <a:lnTo>
                    <a:pt x="44578" y="43656"/>
                  </a:lnTo>
                  <a:lnTo>
                    <a:pt x="46268" y="41794"/>
                  </a:lnTo>
                  <a:lnTo>
                    <a:pt x="47747" y="39932"/>
                  </a:lnTo>
                  <a:lnTo>
                    <a:pt x="49015" y="37656"/>
                  </a:lnTo>
                  <a:lnTo>
                    <a:pt x="50071" y="35587"/>
                  </a:lnTo>
                  <a:lnTo>
                    <a:pt x="50916" y="33104"/>
                  </a:lnTo>
                  <a:lnTo>
                    <a:pt x="51550" y="30622"/>
                  </a:lnTo>
                  <a:lnTo>
                    <a:pt x="51973" y="28139"/>
                  </a:lnTo>
                  <a:lnTo>
                    <a:pt x="52184" y="25449"/>
                  </a:lnTo>
                  <a:lnTo>
                    <a:pt x="51973" y="22966"/>
                  </a:lnTo>
                  <a:lnTo>
                    <a:pt x="51550" y="20277"/>
                  </a:lnTo>
                  <a:lnTo>
                    <a:pt x="50916" y="18001"/>
                  </a:lnTo>
                  <a:lnTo>
                    <a:pt x="50071" y="15518"/>
                  </a:lnTo>
                  <a:lnTo>
                    <a:pt x="49015" y="13242"/>
                  </a:lnTo>
                  <a:lnTo>
                    <a:pt x="47747" y="11173"/>
                  </a:lnTo>
                  <a:lnTo>
                    <a:pt x="46268" y="9311"/>
                  </a:lnTo>
                  <a:lnTo>
                    <a:pt x="44578" y="7449"/>
                  </a:lnTo>
                  <a:lnTo>
                    <a:pt x="42677" y="5794"/>
                  </a:lnTo>
                  <a:lnTo>
                    <a:pt x="40564" y="4346"/>
                  </a:lnTo>
                  <a:lnTo>
                    <a:pt x="38452" y="3104"/>
                  </a:lnTo>
                  <a:lnTo>
                    <a:pt x="36128" y="1863"/>
                  </a:lnTo>
                  <a:lnTo>
                    <a:pt x="33804" y="1035"/>
                  </a:lnTo>
                  <a:lnTo>
                    <a:pt x="31268" y="415"/>
                  </a:lnTo>
                  <a:lnTo>
                    <a:pt x="28733" y="1"/>
                  </a:lnTo>
                  <a:close/>
                </a:path>
              </a:pathLst>
            </a:custGeom>
            <a:solidFill>
              <a:srgbClr val="F8D2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892600" y="827575"/>
              <a:ext cx="1257050" cy="1231050"/>
            </a:xfrm>
            <a:custGeom>
              <a:avLst/>
              <a:gdLst/>
              <a:ahLst/>
              <a:cxnLst/>
              <a:rect l="0" t="0" r="0" b="0"/>
              <a:pathLst>
                <a:path w="50282" h="49242" extrusionOk="0">
                  <a:moveTo>
                    <a:pt x="22606" y="0"/>
                  </a:moveTo>
                  <a:lnTo>
                    <a:pt x="20071" y="414"/>
                  </a:lnTo>
                  <a:lnTo>
                    <a:pt x="17747" y="1035"/>
                  </a:lnTo>
                  <a:lnTo>
                    <a:pt x="15423" y="1863"/>
                  </a:lnTo>
                  <a:lnTo>
                    <a:pt x="13099" y="2897"/>
                  </a:lnTo>
                  <a:lnTo>
                    <a:pt x="10986" y="4138"/>
                  </a:lnTo>
                  <a:lnTo>
                    <a:pt x="9085" y="5587"/>
                  </a:lnTo>
                  <a:lnTo>
                    <a:pt x="7395" y="7242"/>
                  </a:lnTo>
                  <a:lnTo>
                    <a:pt x="5704" y="8897"/>
                  </a:lnTo>
                  <a:lnTo>
                    <a:pt x="4226" y="10759"/>
                  </a:lnTo>
                  <a:lnTo>
                    <a:pt x="2958" y="12828"/>
                  </a:lnTo>
                  <a:lnTo>
                    <a:pt x="1902" y="14897"/>
                  </a:lnTo>
                  <a:lnTo>
                    <a:pt x="1057" y="17173"/>
                  </a:lnTo>
                  <a:lnTo>
                    <a:pt x="423" y="19656"/>
                  </a:lnTo>
                  <a:lnTo>
                    <a:pt x="0" y="22138"/>
                  </a:lnTo>
                  <a:lnTo>
                    <a:pt x="0" y="24621"/>
                  </a:lnTo>
                  <a:lnTo>
                    <a:pt x="0" y="27104"/>
                  </a:lnTo>
                  <a:lnTo>
                    <a:pt x="423" y="29587"/>
                  </a:lnTo>
                  <a:lnTo>
                    <a:pt x="1057" y="31863"/>
                  </a:lnTo>
                  <a:lnTo>
                    <a:pt x="1902" y="34138"/>
                  </a:lnTo>
                  <a:lnTo>
                    <a:pt x="2958" y="36414"/>
                  </a:lnTo>
                  <a:lnTo>
                    <a:pt x="4226" y="38483"/>
                  </a:lnTo>
                  <a:lnTo>
                    <a:pt x="5704" y="40345"/>
                  </a:lnTo>
                  <a:lnTo>
                    <a:pt x="7395" y="42000"/>
                  </a:lnTo>
                  <a:lnTo>
                    <a:pt x="9085" y="43656"/>
                  </a:lnTo>
                  <a:lnTo>
                    <a:pt x="10986" y="45104"/>
                  </a:lnTo>
                  <a:lnTo>
                    <a:pt x="13099" y="46345"/>
                  </a:lnTo>
                  <a:lnTo>
                    <a:pt x="15423" y="47380"/>
                  </a:lnTo>
                  <a:lnTo>
                    <a:pt x="17747" y="48207"/>
                  </a:lnTo>
                  <a:lnTo>
                    <a:pt x="20071" y="48828"/>
                  </a:lnTo>
                  <a:lnTo>
                    <a:pt x="22606" y="49035"/>
                  </a:lnTo>
                  <a:lnTo>
                    <a:pt x="25141" y="49242"/>
                  </a:lnTo>
                  <a:lnTo>
                    <a:pt x="27676" y="49035"/>
                  </a:lnTo>
                  <a:lnTo>
                    <a:pt x="30211" y="48828"/>
                  </a:lnTo>
                  <a:lnTo>
                    <a:pt x="32747" y="48207"/>
                  </a:lnTo>
                  <a:lnTo>
                    <a:pt x="34859" y="47380"/>
                  </a:lnTo>
                  <a:lnTo>
                    <a:pt x="37183" y="46345"/>
                  </a:lnTo>
                  <a:lnTo>
                    <a:pt x="39296" y="45104"/>
                  </a:lnTo>
                  <a:lnTo>
                    <a:pt x="41197" y="43656"/>
                  </a:lnTo>
                  <a:lnTo>
                    <a:pt x="42888" y="42000"/>
                  </a:lnTo>
                  <a:lnTo>
                    <a:pt x="44578" y="40345"/>
                  </a:lnTo>
                  <a:lnTo>
                    <a:pt x="46057" y="38483"/>
                  </a:lnTo>
                  <a:lnTo>
                    <a:pt x="47324" y="36414"/>
                  </a:lnTo>
                  <a:lnTo>
                    <a:pt x="48381" y="34138"/>
                  </a:lnTo>
                  <a:lnTo>
                    <a:pt x="49226" y="31863"/>
                  </a:lnTo>
                  <a:lnTo>
                    <a:pt x="49859" y="29587"/>
                  </a:lnTo>
                  <a:lnTo>
                    <a:pt x="50282" y="27104"/>
                  </a:lnTo>
                  <a:lnTo>
                    <a:pt x="50282" y="24621"/>
                  </a:lnTo>
                  <a:lnTo>
                    <a:pt x="50282" y="22138"/>
                  </a:lnTo>
                  <a:lnTo>
                    <a:pt x="49859" y="19656"/>
                  </a:lnTo>
                  <a:lnTo>
                    <a:pt x="49226" y="17173"/>
                  </a:lnTo>
                  <a:lnTo>
                    <a:pt x="48381" y="14897"/>
                  </a:lnTo>
                  <a:lnTo>
                    <a:pt x="47324" y="12828"/>
                  </a:lnTo>
                  <a:lnTo>
                    <a:pt x="46057" y="10759"/>
                  </a:lnTo>
                  <a:lnTo>
                    <a:pt x="44578" y="8897"/>
                  </a:lnTo>
                  <a:lnTo>
                    <a:pt x="42888" y="7242"/>
                  </a:lnTo>
                  <a:lnTo>
                    <a:pt x="41197" y="5587"/>
                  </a:lnTo>
                  <a:lnTo>
                    <a:pt x="39296" y="4138"/>
                  </a:lnTo>
                  <a:lnTo>
                    <a:pt x="37183" y="2897"/>
                  </a:lnTo>
                  <a:lnTo>
                    <a:pt x="34859" y="1863"/>
                  </a:lnTo>
                  <a:lnTo>
                    <a:pt x="32747" y="1035"/>
                  </a:lnTo>
                  <a:lnTo>
                    <a:pt x="30211" y="414"/>
                  </a:lnTo>
                  <a:lnTo>
                    <a:pt x="27676" y="0"/>
                  </a:lnTo>
                  <a:close/>
                </a:path>
              </a:pathLst>
            </a:custGeom>
            <a:solidFill>
              <a:srgbClr val="F9D36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919000" y="843100"/>
              <a:ext cx="1214825" cy="1189675"/>
            </a:xfrm>
            <a:custGeom>
              <a:avLst/>
              <a:gdLst/>
              <a:ahLst/>
              <a:cxnLst/>
              <a:rect l="0" t="0" r="0" b="0"/>
              <a:pathLst>
                <a:path w="48593" h="47587" extrusionOk="0">
                  <a:moveTo>
                    <a:pt x="24296" y="0"/>
                  </a:moveTo>
                  <a:lnTo>
                    <a:pt x="21761" y="207"/>
                  </a:lnTo>
                  <a:lnTo>
                    <a:pt x="19437" y="621"/>
                  </a:lnTo>
                  <a:lnTo>
                    <a:pt x="17113" y="1242"/>
                  </a:lnTo>
                  <a:lnTo>
                    <a:pt x="14789" y="1862"/>
                  </a:lnTo>
                  <a:lnTo>
                    <a:pt x="12677" y="2897"/>
                  </a:lnTo>
                  <a:lnTo>
                    <a:pt x="10775" y="4138"/>
                  </a:lnTo>
                  <a:lnTo>
                    <a:pt x="8874" y="5586"/>
                  </a:lnTo>
                  <a:lnTo>
                    <a:pt x="7184" y="7035"/>
                  </a:lnTo>
                  <a:lnTo>
                    <a:pt x="5494" y="8690"/>
                  </a:lnTo>
                  <a:lnTo>
                    <a:pt x="4226" y="10552"/>
                  </a:lnTo>
                  <a:lnTo>
                    <a:pt x="2958" y="12621"/>
                  </a:lnTo>
                  <a:lnTo>
                    <a:pt x="1902" y="14690"/>
                  </a:lnTo>
                  <a:lnTo>
                    <a:pt x="1057" y="16759"/>
                  </a:lnTo>
                  <a:lnTo>
                    <a:pt x="423" y="19035"/>
                  </a:lnTo>
                  <a:lnTo>
                    <a:pt x="212" y="21517"/>
                  </a:lnTo>
                  <a:lnTo>
                    <a:pt x="1" y="23793"/>
                  </a:lnTo>
                  <a:lnTo>
                    <a:pt x="212" y="26276"/>
                  </a:lnTo>
                  <a:lnTo>
                    <a:pt x="423" y="28552"/>
                  </a:lnTo>
                  <a:lnTo>
                    <a:pt x="1057" y="30828"/>
                  </a:lnTo>
                  <a:lnTo>
                    <a:pt x="1902" y="33104"/>
                  </a:lnTo>
                  <a:lnTo>
                    <a:pt x="2958" y="35173"/>
                  </a:lnTo>
                  <a:lnTo>
                    <a:pt x="4226" y="37035"/>
                  </a:lnTo>
                  <a:lnTo>
                    <a:pt x="5494" y="38897"/>
                  </a:lnTo>
                  <a:lnTo>
                    <a:pt x="7184" y="40552"/>
                  </a:lnTo>
                  <a:lnTo>
                    <a:pt x="8874" y="42207"/>
                  </a:lnTo>
                  <a:lnTo>
                    <a:pt x="10775" y="43448"/>
                  </a:lnTo>
                  <a:lnTo>
                    <a:pt x="12677" y="44690"/>
                  </a:lnTo>
                  <a:lnTo>
                    <a:pt x="14789" y="45724"/>
                  </a:lnTo>
                  <a:lnTo>
                    <a:pt x="17113" y="46552"/>
                  </a:lnTo>
                  <a:lnTo>
                    <a:pt x="19437" y="47173"/>
                  </a:lnTo>
                  <a:lnTo>
                    <a:pt x="21761" y="47379"/>
                  </a:lnTo>
                  <a:lnTo>
                    <a:pt x="24296" y="47586"/>
                  </a:lnTo>
                  <a:lnTo>
                    <a:pt x="26832" y="47379"/>
                  </a:lnTo>
                  <a:lnTo>
                    <a:pt x="29155" y="47173"/>
                  </a:lnTo>
                  <a:lnTo>
                    <a:pt x="31479" y="46552"/>
                  </a:lnTo>
                  <a:lnTo>
                    <a:pt x="33803" y="45724"/>
                  </a:lnTo>
                  <a:lnTo>
                    <a:pt x="35916" y="44690"/>
                  </a:lnTo>
                  <a:lnTo>
                    <a:pt x="37817" y="43448"/>
                  </a:lnTo>
                  <a:lnTo>
                    <a:pt x="39719" y="42207"/>
                  </a:lnTo>
                  <a:lnTo>
                    <a:pt x="41409" y="40552"/>
                  </a:lnTo>
                  <a:lnTo>
                    <a:pt x="42888" y="38897"/>
                  </a:lnTo>
                  <a:lnTo>
                    <a:pt x="44367" y="37035"/>
                  </a:lnTo>
                  <a:lnTo>
                    <a:pt x="45634" y="35173"/>
                  </a:lnTo>
                  <a:lnTo>
                    <a:pt x="46691" y="33104"/>
                  </a:lnTo>
                  <a:lnTo>
                    <a:pt x="47325" y="30828"/>
                  </a:lnTo>
                  <a:lnTo>
                    <a:pt x="47958" y="28552"/>
                  </a:lnTo>
                  <a:lnTo>
                    <a:pt x="48381" y="26276"/>
                  </a:lnTo>
                  <a:lnTo>
                    <a:pt x="48592" y="23793"/>
                  </a:lnTo>
                  <a:lnTo>
                    <a:pt x="48381" y="21517"/>
                  </a:lnTo>
                  <a:lnTo>
                    <a:pt x="47958" y="19035"/>
                  </a:lnTo>
                  <a:lnTo>
                    <a:pt x="47325" y="16759"/>
                  </a:lnTo>
                  <a:lnTo>
                    <a:pt x="46691" y="14690"/>
                  </a:lnTo>
                  <a:lnTo>
                    <a:pt x="45634" y="12621"/>
                  </a:lnTo>
                  <a:lnTo>
                    <a:pt x="44367" y="10552"/>
                  </a:lnTo>
                  <a:lnTo>
                    <a:pt x="42888" y="8690"/>
                  </a:lnTo>
                  <a:lnTo>
                    <a:pt x="41409" y="7035"/>
                  </a:lnTo>
                  <a:lnTo>
                    <a:pt x="39719" y="5586"/>
                  </a:lnTo>
                  <a:lnTo>
                    <a:pt x="37817" y="4138"/>
                  </a:lnTo>
                  <a:lnTo>
                    <a:pt x="35916" y="2897"/>
                  </a:lnTo>
                  <a:lnTo>
                    <a:pt x="33803" y="1862"/>
                  </a:lnTo>
                  <a:lnTo>
                    <a:pt x="31479" y="1242"/>
                  </a:lnTo>
                  <a:lnTo>
                    <a:pt x="29155" y="621"/>
                  </a:lnTo>
                  <a:lnTo>
                    <a:pt x="26832" y="207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9D56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945400" y="863775"/>
              <a:ext cx="1167300" cy="1143125"/>
            </a:xfrm>
            <a:custGeom>
              <a:avLst/>
              <a:gdLst/>
              <a:ahLst/>
              <a:cxnLst/>
              <a:rect l="0" t="0" r="0" b="0"/>
              <a:pathLst>
                <a:path w="46692" h="45725" extrusionOk="0">
                  <a:moveTo>
                    <a:pt x="23452" y="1"/>
                  </a:moveTo>
                  <a:lnTo>
                    <a:pt x="20916" y="208"/>
                  </a:lnTo>
                  <a:lnTo>
                    <a:pt x="18592" y="621"/>
                  </a:lnTo>
                  <a:lnTo>
                    <a:pt x="16480" y="1035"/>
                  </a:lnTo>
                  <a:lnTo>
                    <a:pt x="14367" y="1863"/>
                  </a:lnTo>
                  <a:lnTo>
                    <a:pt x="12254" y="2897"/>
                  </a:lnTo>
                  <a:lnTo>
                    <a:pt x="10353" y="3932"/>
                  </a:lnTo>
                  <a:lnTo>
                    <a:pt x="8452" y="5380"/>
                  </a:lnTo>
                  <a:lnTo>
                    <a:pt x="6973" y="6828"/>
                  </a:lnTo>
                  <a:lnTo>
                    <a:pt x="5283" y="8277"/>
                  </a:lnTo>
                  <a:lnTo>
                    <a:pt x="4015" y="10139"/>
                  </a:lnTo>
                  <a:lnTo>
                    <a:pt x="2959" y="12001"/>
                  </a:lnTo>
                  <a:lnTo>
                    <a:pt x="1902" y="14070"/>
                  </a:lnTo>
                  <a:lnTo>
                    <a:pt x="1057" y="16139"/>
                  </a:lnTo>
                  <a:lnTo>
                    <a:pt x="635" y="18208"/>
                  </a:lnTo>
                  <a:lnTo>
                    <a:pt x="212" y="20483"/>
                  </a:lnTo>
                  <a:lnTo>
                    <a:pt x="1" y="22966"/>
                  </a:lnTo>
                  <a:lnTo>
                    <a:pt x="212" y="25242"/>
                  </a:lnTo>
                  <a:lnTo>
                    <a:pt x="635" y="27518"/>
                  </a:lnTo>
                  <a:lnTo>
                    <a:pt x="1057" y="29587"/>
                  </a:lnTo>
                  <a:lnTo>
                    <a:pt x="1902" y="31863"/>
                  </a:lnTo>
                  <a:lnTo>
                    <a:pt x="2959" y="33725"/>
                  </a:lnTo>
                  <a:lnTo>
                    <a:pt x="4015" y="35587"/>
                  </a:lnTo>
                  <a:lnTo>
                    <a:pt x="5283" y="37449"/>
                  </a:lnTo>
                  <a:lnTo>
                    <a:pt x="6973" y="39104"/>
                  </a:lnTo>
                  <a:lnTo>
                    <a:pt x="8452" y="40552"/>
                  </a:lnTo>
                  <a:lnTo>
                    <a:pt x="10353" y="41794"/>
                  </a:lnTo>
                  <a:lnTo>
                    <a:pt x="12254" y="43035"/>
                  </a:lnTo>
                  <a:lnTo>
                    <a:pt x="14367" y="43863"/>
                  </a:lnTo>
                  <a:lnTo>
                    <a:pt x="16480" y="44690"/>
                  </a:lnTo>
                  <a:lnTo>
                    <a:pt x="18592" y="45311"/>
                  </a:lnTo>
                  <a:lnTo>
                    <a:pt x="20916" y="45518"/>
                  </a:lnTo>
                  <a:lnTo>
                    <a:pt x="23452" y="45725"/>
                  </a:lnTo>
                  <a:lnTo>
                    <a:pt x="25776" y="45518"/>
                  </a:lnTo>
                  <a:lnTo>
                    <a:pt x="28099" y="45311"/>
                  </a:lnTo>
                  <a:lnTo>
                    <a:pt x="30212" y="44690"/>
                  </a:lnTo>
                  <a:lnTo>
                    <a:pt x="32536" y="43863"/>
                  </a:lnTo>
                  <a:lnTo>
                    <a:pt x="34438" y="43035"/>
                  </a:lnTo>
                  <a:lnTo>
                    <a:pt x="36339" y="41794"/>
                  </a:lnTo>
                  <a:lnTo>
                    <a:pt x="38240" y="40552"/>
                  </a:lnTo>
                  <a:lnTo>
                    <a:pt x="39930" y="39104"/>
                  </a:lnTo>
                  <a:lnTo>
                    <a:pt x="41409" y="37449"/>
                  </a:lnTo>
                  <a:lnTo>
                    <a:pt x="42677" y="35587"/>
                  </a:lnTo>
                  <a:lnTo>
                    <a:pt x="43945" y="33725"/>
                  </a:lnTo>
                  <a:lnTo>
                    <a:pt x="44790" y="31863"/>
                  </a:lnTo>
                  <a:lnTo>
                    <a:pt x="45635" y="29587"/>
                  </a:lnTo>
                  <a:lnTo>
                    <a:pt x="46269" y="27518"/>
                  </a:lnTo>
                  <a:lnTo>
                    <a:pt x="46480" y="25242"/>
                  </a:lnTo>
                  <a:lnTo>
                    <a:pt x="46691" y="22966"/>
                  </a:lnTo>
                  <a:lnTo>
                    <a:pt x="46480" y="20483"/>
                  </a:lnTo>
                  <a:lnTo>
                    <a:pt x="46269" y="18208"/>
                  </a:lnTo>
                  <a:lnTo>
                    <a:pt x="45635" y="16139"/>
                  </a:lnTo>
                  <a:lnTo>
                    <a:pt x="44790" y="14070"/>
                  </a:lnTo>
                  <a:lnTo>
                    <a:pt x="43945" y="12001"/>
                  </a:lnTo>
                  <a:lnTo>
                    <a:pt x="42677" y="10139"/>
                  </a:lnTo>
                  <a:lnTo>
                    <a:pt x="41409" y="8277"/>
                  </a:lnTo>
                  <a:lnTo>
                    <a:pt x="39930" y="6828"/>
                  </a:lnTo>
                  <a:lnTo>
                    <a:pt x="38240" y="5380"/>
                  </a:lnTo>
                  <a:lnTo>
                    <a:pt x="36339" y="3932"/>
                  </a:lnTo>
                  <a:lnTo>
                    <a:pt x="34438" y="2897"/>
                  </a:lnTo>
                  <a:lnTo>
                    <a:pt x="32536" y="1863"/>
                  </a:lnTo>
                  <a:lnTo>
                    <a:pt x="30212" y="1035"/>
                  </a:lnTo>
                  <a:lnTo>
                    <a:pt x="28099" y="621"/>
                  </a:lnTo>
                  <a:lnTo>
                    <a:pt x="25776" y="208"/>
                  </a:lnTo>
                  <a:lnTo>
                    <a:pt x="23452" y="1"/>
                  </a:lnTo>
                  <a:close/>
                </a:path>
              </a:pathLst>
            </a:custGeom>
            <a:solidFill>
              <a:srgbClr val="F9D77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977100" y="884475"/>
              <a:ext cx="1114450" cy="1096575"/>
            </a:xfrm>
            <a:custGeom>
              <a:avLst/>
              <a:gdLst/>
              <a:ahLst/>
              <a:cxnLst/>
              <a:rect l="0" t="0" r="0" b="0"/>
              <a:pathLst>
                <a:path w="44578" h="43863" extrusionOk="0">
                  <a:moveTo>
                    <a:pt x="22184" y="0"/>
                  </a:moveTo>
                  <a:lnTo>
                    <a:pt x="20071" y="207"/>
                  </a:lnTo>
                  <a:lnTo>
                    <a:pt x="17747" y="414"/>
                  </a:lnTo>
                  <a:lnTo>
                    <a:pt x="15634" y="1035"/>
                  </a:lnTo>
                  <a:lnTo>
                    <a:pt x="13522" y="1862"/>
                  </a:lnTo>
                  <a:lnTo>
                    <a:pt x="11620" y="2690"/>
                  </a:lnTo>
                  <a:lnTo>
                    <a:pt x="9719" y="3724"/>
                  </a:lnTo>
                  <a:lnTo>
                    <a:pt x="8029" y="4966"/>
                  </a:lnTo>
                  <a:lnTo>
                    <a:pt x="6550" y="6414"/>
                  </a:lnTo>
                  <a:lnTo>
                    <a:pt x="5071" y="8069"/>
                  </a:lnTo>
                  <a:lnTo>
                    <a:pt x="3803" y="9724"/>
                  </a:lnTo>
                  <a:lnTo>
                    <a:pt x="2536" y="11587"/>
                  </a:lnTo>
                  <a:lnTo>
                    <a:pt x="1691" y="13449"/>
                  </a:lnTo>
                  <a:lnTo>
                    <a:pt x="846" y="15518"/>
                  </a:lnTo>
                  <a:lnTo>
                    <a:pt x="423" y="17587"/>
                  </a:lnTo>
                  <a:lnTo>
                    <a:pt x="1" y="19655"/>
                  </a:lnTo>
                  <a:lnTo>
                    <a:pt x="1" y="21931"/>
                  </a:lnTo>
                  <a:lnTo>
                    <a:pt x="1" y="24207"/>
                  </a:lnTo>
                  <a:lnTo>
                    <a:pt x="423" y="26276"/>
                  </a:lnTo>
                  <a:lnTo>
                    <a:pt x="846" y="28552"/>
                  </a:lnTo>
                  <a:lnTo>
                    <a:pt x="1691" y="30414"/>
                  </a:lnTo>
                  <a:lnTo>
                    <a:pt x="2536" y="32483"/>
                  </a:lnTo>
                  <a:lnTo>
                    <a:pt x="3803" y="34138"/>
                  </a:lnTo>
                  <a:lnTo>
                    <a:pt x="5071" y="35793"/>
                  </a:lnTo>
                  <a:lnTo>
                    <a:pt x="6550" y="37449"/>
                  </a:lnTo>
                  <a:lnTo>
                    <a:pt x="8029" y="38897"/>
                  </a:lnTo>
                  <a:lnTo>
                    <a:pt x="9719" y="40138"/>
                  </a:lnTo>
                  <a:lnTo>
                    <a:pt x="11620" y="41173"/>
                  </a:lnTo>
                  <a:lnTo>
                    <a:pt x="13522" y="42207"/>
                  </a:lnTo>
                  <a:lnTo>
                    <a:pt x="15634" y="42828"/>
                  </a:lnTo>
                  <a:lnTo>
                    <a:pt x="17747" y="43449"/>
                  </a:lnTo>
                  <a:lnTo>
                    <a:pt x="20071" y="43655"/>
                  </a:lnTo>
                  <a:lnTo>
                    <a:pt x="22184" y="43862"/>
                  </a:lnTo>
                  <a:lnTo>
                    <a:pt x="24508" y="43655"/>
                  </a:lnTo>
                  <a:lnTo>
                    <a:pt x="26831" y="43449"/>
                  </a:lnTo>
                  <a:lnTo>
                    <a:pt x="28944" y="42828"/>
                  </a:lnTo>
                  <a:lnTo>
                    <a:pt x="31057" y="42207"/>
                  </a:lnTo>
                  <a:lnTo>
                    <a:pt x="32958" y="41173"/>
                  </a:lnTo>
                  <a:lnTo>
                    <a:pt x="34860" y="40138"/>
                  </a:lnTo>
                  <a:lnTo>
                    <a:pt x="36550" y="38897"/>
                  </a:lnTo>
                  <a:lnTo>
                    <a:pt x="38029" y="37449"/>
                  </a:lnTo>
                  <a:lnTo>
                    <a:pt x="39508" y="35793"/>
                  </a:lnTo>
                  <a:lnTo>
                    <a:pt x="40775" y="34138"/>
                  </a:lnTo>
                  <a:lnTo>
                    <a:pt x="42043" y="32483"/>
                  </a:lnTo>
                  <a:lnTo>
                    <a:pt x="42888" y="30414"/>
                  </a:lnTo>
                  <a:lnTo>
                    <a:pt x="43733" y="28552"/>
                  </a:lnTo>
                  <a:lnTo>
                    <a:pt x="44155" y="26276"/>
                  </a:lnTo>
                  <a:lnTo>
                    <a:pt x="44578" y="24207"/>
                  </a:lnTo>
                  <a:lnTo>
                    <a:pt x="44578" y="21931"/>
                  </a:lnTo>
                  <a:lnTo>
                    <a:pt x="44578" y="19655"/>
                  </a:lnTo>
                  <a:lnTo>
                    <a:pt x="44155" y="17587"/>
                  </a:lnTo>
                  <a:lnTo>
                    <a:pt x="43733" y="15518"/>
                  </a:lnTo>
                  <a:lnTo>
                    <a:pt x="42888" y="13449"/>
                  </a:lnTo>
                  <a:lnTo>
                    <a:pt x="42043" y="11587"/>
                  </a:lnTo>
                  <a:lnTo>
                    <a:pt x="40775" y="9724"/>
                  </a:lnTo>
                  <a:lnTo>
                    <a:pt x="39508" y="8069"/>
                  </a:lnTo>
                  <a:lnTo>
                    <a:pt x="38029" y="6414"/>
                  </a:lnTo>
                  <a:lnTo>
                    <a:pt x="36550" y="4966"/>
                  </a:lnTo>
                  <a:lnTo>
                    <a:pt x="34860" y="3724"/>
                  </a:lnTo>
                  <a:lnTo>
                    <a:pt x="32958" y="2690"/>
                  </a:lnTo>
                  <a:lnTo>
                    <a:pt x="31057" y="1862"/>
                  </a:lnTo>
                  <a:lnTo>
                    <a:pt x="28944" y="1035"/>
                  </a:lnTo>
                  <a:lnTo>
                    <a:pt x="26831" y="414"/>
                  </a:lnTo>
                  <a:lnTo>
                    <a:pt x="24508" y="207"/>
                  </a:lnTo>
                  <a:lnTo>
                    <a:pt x="22184" y="0"/>
                  </a:lnTo>
                  <a:close/>
                </a:path>
              </a:pathLst>
            </a:custGeom>
            <a:solidFill>
              <a:srgbClr val="F9D8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1003500" y="905150"/>
              <a:ext cx="1072225" cy="1050025"/>
            </a:xfrm>
            <a:custGeom>
              <a:avLst/>
              <a:gdLst/>
              <a:ahLst/>
              <a:cxnLst/>
              <a:rect l="0" t="0" r="0" b="0"/>
              <a:pathLst>
                <a:path w="42889" h="42001" extrusionOk="0">
                  <a:moveTo>
                    <a:pt x="21339" y="1"/>
                  </a:moveTo>
                  <a:lnTo>
                    <a:pt x="19226" y="208"/>
                  </a:lnTo>
                  <a:lnTo>
                    <a:pt x="17114" y="415"/>
                  </a:lnTo>
                  <a:lnTo>
                    <a:pt x="15001" y="1035"/>
                  </a:lnTo>
                  <a:lnTo>
                    <a:pt x="13099" y="1656"/>
                  </a:lnTo>
                  <a:lnTo>
                    <a:pt x="11198" y="2484"/>
                  </a:lnTo>
                  <a:lnTo>
                    <a:pt x="9297" y="3518"/>
                  </a:lnTo>
                  <a:lnTo>
                    <a:pt x="7818" y="4760"/>
                  </a:lnTo>
                  <a:lnTo>
                    <a:pt x="6128" y="6208"/>
                  </a:lnTo>
                  <a:lnTo>
                    <a:pt x="4860" y="7656"/>
                  </a:lnTo>
                  <a:lnTo>
                    <a:pt x="3592" y="9311"/>
                  </a:lnTo>
                  <a:lnTo>
                    <a:pt x="2536" y="10966"/>
                  </a:lnTo>
                  <a:lnTo>
                    <a:pt x="1691" y="12828"/>
                  </a:lnTo>
                  <a:lnTo>
                    <a:pt x="846" y="14691"/>
                  </a:lnTo>
                  <a:lnTo>
                    <a:pt x="423" y="16760"/>
                  </a:lnTo>
                  <a:lnTo>
                    <a:pt x="1" y="18828"/>
                  </a:lnTo>
                  <a:lnTo>
                    <a:pt x="1" y="20897"/>
                  </a:lnTo>
                  <a:lnTo>
                    <a:pt x="1" y="23173"/>
                  </a:lnTo>
                  <a:lnTo>
                    <a:pt x="423" y="25242"/>
                  </a:lnTo>
                  <a:lnTo>
                    <a:pt x="846" y="27311"/>
                  </a:lnTo>
                  <a:lnTo>
                    <a:pt x="1691" y="29173"/>
                  </a:lnTo>
                  <a:lnTo>
                    <a:pt x="2536" y="31035"/>
                  </a:lnTo>
                  <a:lnTo>
                    <a:pt x="3592" y="32691"/>
                  </a:lnTo>
                  <a:lnTo>
                    <a:pt x="4860" y="34346"/>
                  </a:lnTo>
                  <a:lnTo>
                    <a:pt x="6128" y="35794"/>
                  </a:lnTo>
                  <a:lnTo>
                    <a:pt x="7818" y="37242"/>
                  </a:lnTo>
                  <a:lnTo>
                    <a:pt x="9297" y="38484"/>
                  </a:lnTo>
                  <a:lnTo>
                    <a:pt x="11198" y="39518"/>
                  </a:lnTo>
                  <a:lnTo>
                    <a:pt x="13099" y="40346"/>
                  </a:lnTo>
                  <a:lnTo>
                    <a:pt x="15001" y="40966"/>
                  </a:lnTo>
                  <a:lnTo>
                    <a:pt x="17114" y="41587"/>
                  </a:lnTo>
                  <a:lnTo>
                    <a:pt x="19226" y="41794"/>
                  </a:lnTo>
                  <a:lnTo>
                    <a:pt x="21339" y="42001"/>
                  </a:lnTo>
                  <a:lnTo>
                    <a:pt x="23663" y="41794"/>
                  </a:lnTo>
                  <a:lnTo>
                    <a:pt x="25775" y="41587"/>
                  </a:lnTo>
                  <a:lnTo>
                    <a:pt x="27677" y="40966"/>
                  </a:lnTo>
                  <a:lnTo>
                    <a:pt x="29790" y="40346"/>
                  </a:lnTo>
                  <a:lnTo>
                    <a:pt x="31691" y="39518"/>
                  </a:lnTo>
                  <a:lnTo>
                    <a:pt x="33381" y="38484"/>
                  </a:lnTo>
                  <a:lnTo>
                    <a:pt x="35071" y="37242"/>
                  </a:lnTo>
                  <a:lnTo>
                    <a:pt x="36550" y="35794"/>
                  </a:lnTo>
                  <a:lnTo>
                    <a:pt x="37818" y="34346"/>
                  </a:lnTo>
                  <a:lnTo>
                    <a:pt x="39085" y="32691"/>
                  </a:lnTo>
                  <a:lnTo>
                    <a:pt x="40142" y="31035"/>
                  </a:lnTo>
                  <a:lnTo>
                    <a:pt x="41198" y="29173"/>
                  </a:lnTo>
                  <a:lnTo>
                    <a:pt x="41832" y="27311"/>
                  </a:lnTo>
                  <a:lnTo>
                    <a:pt x="42466" y="25242"/>
                  </a:lnTo>
                  <a:lnTo>
                    <a:pt x="42677" y="23173"/>
                  </a:lnTo>
                  <a:lnTo>
                    <a:pt x="42888" y="20897"/>
                  </a:lnTo>
                  <a:lnTo>
                    <a:pt x="42677" y="18828"/>
                  </a:lnTo>
                  <a:lnTo>
                    <a:pt x="42466" y="16760"/>
                  </a:lnTo>
                  <a:lnTo>
                    <a:pt x="41832" y="14691"/>
                  </a:lnTo>
                  <a:lnTo>
                    <a:pt x="41198" y="12828"/>
                  </a:lnTo>
                  <a:lnTo>
                    <a:pt x="40142" y="10966"/>
                  </a:lnTo>
                  <a:lnTo>
                    <a:pt x="39085" y="9311"/>
                  </a:lnTo>
                  <a:lnTo>
                    <a:pt x="37818" y="7656"/>
                  </a:lnTo>
                  <a:lnTo>
                    <a:pt x="36550" y="6208"/>
                  </a:lnTo>
                  <a:lnTo>
                    <a:pt x="35071" y="4760"/>
                  </a:lnTo>
                  <a:lnTo>
                    <a:pt x="33381" y="3518"/>
                  </a:lnTo>
                  <a:lnTo>
                    <a:pt x="31691" y="2484"/>
                  </a:lnTo>
                  <a:lnTo>
                    <a:pt x="29790" y="1656"/>
                  </a:lnTo>
                  <a:lnTo>
                    <a:pt x="27677" y="1035"/>
                  </a:lnTo>
                  <a:lnTo>
                    <a:pt x="25775" y="415"/>
                  </a:lnTo>
                  <a:lnTo>
                    <a:pt x="23663" y="208"/>
                  </a:lnTo>
                  <a:lnTo>
                    <a:pt x="21339" y="1"/>
                  </a:lnTo>
                  <a:close/>
                </a:path>
              </a:pathLst>
            </a:custGeom>
            <a:solidFill>
              <a:srgbClr val="F9DA7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316900" y="1205150"/>
              <a:ext cx="5300" cy="25"/>
            </a:xfrm>
            <a:custGeom>
              <a:avLst/>
              <a:gdLst/>
              <a:ahLst/>
              <a:cxnLst/>
              <a:rect l="0" t="0" r="0" b="0"/>
              <a:pathLst>
                <a:path w="212" h="1" extrusionOk="0">
                  <a:moveTo>
                    <a:pt x="211" y="1"/>
                  </a:moveTo>
                  <a:lnTo>
                    <a:pt x="211" y="1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1" y="1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466525" y="19034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406675" y="1200000"/>
              <a:ext cx="390875" cy="325875"/>
            </a:xfrm>
            <a:custGeom>
              <a:avLst/>
              <a:gdLst/>
              <a:ahLst/>
              <a:cxnLst/>
              <a:rect l="0" t="0" r="0" b="0"/>
              <a:pathLst>
                <a:path w="15635" h="13035" extrusionOk="0">
                  <a:moveTo>
                    <a:pt x="1268" y="0"/>
                  </a:moveTo>
                  <a:lnTo>
                    <a:pt x="634" y="414"/>
                  </a:lnTo>
                  <a:lnTo>
                    <a:pt x="212" y="828"/>
                  </a:lnTo>
                  <a:lnTo>
                    <a:pt x="1" y="1655"/>
                  </a:lnTo>
                  <a:lnTo>
                    <a:pt x="212" y="2483"/>
                  </a:lnTo>
                  <a:lnTo>
                    <a:pt x="846" y="3931"/>
                  </a:lnTo>
                  <a:lnTo>
                    <a:pt x="1902" y="5793"/>
                  </a:lnTo>
                  <a:lnTo>
                    <a:pt x="3592" y="7655"/>
                  </a:lnTo>
                  <a:lnTo>
                    <a:pt x="5705" y="9517"/>
                  </a:lnTo>
                  <a:lnTo>
                    <a:pt x="6972" y="10345"/>
                  </a:lnTo>
                  <a:lnTo>
                    <a:pt x="8240" y="11172"/>
                  </a:lnTo>
                  <a:lnTo>
                    <a:pt x="9719" y="11793"/>
                  </a:lnTo>
                  <a:lnTo>
                    <a:pt x="11409" y="12414"/>
                  </a:lnTo>
                  <a:lnTo>
                    <a:pt x="12888" y="12828"/>
                  </a:lnTo>
                  <a:lnTo>
                    <a:pt x="14789" y="13034"/>
                  </a:lnTo>
                  <a:lnTo>
                    <a:pt x="15001" y="12828"/>
                  </a:lnTo>
                  <a:lnTo>
                    <a:pt x="15423" y="12414"/>
                  </a:lnTo>
                  <a:lnTo>
                    <a:pt x="15634" y="12207"/>
                  </a:lnTo>
                  <a:lnTo>
                    <a:pt x="15634" y="11793"/>
                  </a:lnTo>
                  <a:lnTo>
                    <a:pt x="15634" y="11379"/>
                  </a:lnTo>
                  <a:lnTo>
                    <a:pt x="15423" y="10759"/>
                  </a:lnTo>
                  <a:lnTo>
                    <a:pt x="13522" y="10345"/>
                  </a:lnTo>
                  <a:lnTo>
                    <a:pt x="11620" y="9724"/>
                  </a:lnTo>
                  <a:lnTo>
                    <a:pt x="9296" y="8897"/>
                  </a:lnTo>
                  <a:lnTo>
                    <a:pt x="6761" y="7448"/>
                  </a:lnTo>
                  <a:lnTo>
                    <a:pt x="5705" y="6621"/>
                  </a:lnTo>
                  <a:lnTo>
                    <a:pt x="4648" y="5586"/>
                  </a:lnTo>
                  <a:lnTo>
                    <a:pt x="3592" y="4552"/>
                  </a:lnTo>
                  <a:lnTo>
                    <a:pt x="2747" y="3103"/>
                  </a:lnTo>
                  <a:lnTo>
                    <a:pt x="1902" y="1655"/>
                  </a:lnTo>
                  <a:lnTo>
                    <a:pt x="1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190125" y="1013775"/>
              <a:ext cx="316925" cy="248300"/>
            </a:xfrm>
            <a:custGeom>
              <a:avLst/>
              <a:gdLst/>
              <a:ahLst/>
              <a:cxnLst/>
              <a:rect l="0" t="0" r="0" b="0"/>
              <a:pathLst>
                <a:path w="12677" h="9932" extrusionOk="0">
                  <a:moveTo>
                    <a:pt x="5494" y="1"/>
                  </a:moveTo>
                  <a:lnTo>
                    <a:pt x="5071" y="208"/>
                  </a:lnTo>
                  <a:lnTo>
                    <a:pt x="4649" y="415"/>
                  </a:lnTo>
                  <a:lnTo>
                    <a:pt x="4437" y="828"/>
                  </a:lnTo>
                  <a:lnTo>
                    <a:pt x="4437" y="1242"/>
                  </a:lnTo>
                  <a:lnTo>
                    <a:pt x="4437" y="2277"/>
                  </a:lnTo>
                  <a:lnTo>
                    <a:pt x="5071" y="3311"/>
                  </a:lnTo>
                  <a:lnTo>
                    <a:pt x="6761" y="5587"/>
                  </a:lnTo>
                  <a:lnTo>
                    <a:pt x="6761" y="5794"/>
                  </a:lnTo>
                  <a:lnTo>
                    <a:pt x="6550" y="6001"/>
                  </a:lnTo>
                  <a:lnTo>
                    <a:pt x="5916" y="5587"/>
                  </a:lnTo>
                  <a:lnTo>
                    <a:pt x="4860" y="4966"/>
                  </a:lnTo>
                  <a:lnTo>
                    <a:pt x="4015" y="4139"/>
                  </a:lnTo>
                  <a:lnTo>
                    <a:pt x="3592" y="3518"/>
                  </a:lnTo>
                  <a:lnTo>
                    <a:pt x="3381" y="2690"/>
                  </a:lnTo>
                  <a:lnTo>
                    <a:pt x="2958" y="1863"/>
                  </a:lnTo>
                  <a:lnTo>
                    <a:pt x="2536" y="1242"/>
                  </a:lnTo>
                  <a:lnTo>
                    <a:pt x="2113" y="1035"/>
                  </a:lnTo>
                  <a:lnTo>
                    <a:pt x="1691" y="1035"/>
                  </a:lnTo>
                  <a:lnTo>
                    <a:pt x="1268" y="1242"/>
                  </a:lnTo>
                  <a:lnTo>
                    <a:pt x="846" y="1656"/>
                  </a:lnTo>
                  <a:lnTo>
                    <a:pt x="846" y="2277"/>
                  </a:lnTo>
                  <a:lnTo>
                    <a:pt x="1268" y="3104"/>
                  </a:lnTo>
                  <a:lnTo>
                    <a:pt x="1691" y="3932"/>
                  </a:lnTo>
                  <a:lnTo>
                    <a:pt x="2536" y="4759"/>
                  </a:lnTo>
                  <a:lnTo>
                    <a:pt x="3592" y="6001"/>
                  </a:lnTo>
                  <a:lnTo>
                    <a:pt x="5282" y="7242"/>
                  </a:lnTo>
                  <a:lnTo>
                    <a:pt x="5705" y="7449"/>
                  </a:lnTo>
                  <a:lnTo>
                    <a:pt x="5705" y="7863"/>
                  </a:lnTo>
                  <a:lnTo>
                    <a:pt x="4226" y="7863"/>
                  </a:lnTo>
                  <a:lnTo>
                    <a:pt x="3381" y="7656"/>
                  </a:lnTo>
                  <a:lnTo>
                    <a:pt x="2536" y="7242"/>
                  </a:lnTo>
                  <a:lnTo>
                    <a:pt x="1902" y="6621"/>
                  </a:lnTo>
                  <a:lnTo>
                    <a:pt x="1268" y="6001"/>
                  </a:lnTo>
                  <a:lnTo>
                    <a:pt x="634" y="6001"/>
                  </a:lnTo>
                  <a:lnTo>
                    <a:pt x="212" y="6208"/>
                  </a:lnTo>
                  <a:lnTo>
                    <a:pt x="1" y="6415"/>
                  </a:lnTo>
                  <a:lnTo>
                    <a:pt x="1" y="7035"/>
                  </a:lnTo>
                  <a:lnTo>
                    <a:pt x="1" y="7242"/>
                  </a:lnTo>
                  <a:lnTo>
                    <a:pt x="212" y="7656"/>
                  </a:lnTo>
                  <a:lnTo>
                    <a:pt x="423" y="7863"/>
                  </a:lnTo>
                  <a:lnTo>
                    <a:pt x="1057" y="8070"/>
                  </a:lnTo>
                  <a:lnTo>
                    <a:pt x="3803" y="9311"/>
                  </a:lnTo>
                  <a:lnTo>
                    <a:pt x="5705" y="9725"/>
                  </a:lnTo>
                  <a:lnTo>
                    <a:pt x="6761" y="9932"/>
                  </a:lnTo>
                  <a:lnTo>
                    <a:pt x="7818" y="9932"/>
                  </a:lnTo>
                  <a:lnTo>
                    <a:pt x="9296" y="9725"/>
                  </a:lnTo>
                  <a:lnTo>
                    <a:pt x="10141" y="9311"/>
                  </a:lnTo>
                  <a:lnTo>
                    <a:pt x="10353" y="9104"/>
                  </a:lnTo>
                  <a:lnTo>
                    <a:pt x="10564" y="8483"/>
                  </a:lnTo>
                  <a:lnTo>
                    <a:pt x="10775" y="7656"/>
                  </a:lnTo>
                  <a:lnTo>
                    <a:pt x="11198" y="6828"/>
                  </a:lnTo>
                  <a:lnTo>
                    <a:pt x="11620" y="6001"/>
                  </a:lnTo>
                  <a:lnTo>
                    <a:pt x="12254" y="5173"/>
                  </a:lnTo>
                  <a:lnTo>
                    <a:pt x="12677" y="4346"/>
                  </a:lnTo>
                  <a:lnTo>
                    <a:pt x="12677" y="4139"/>
                  </a:lnTo>
                  <a:lnTo>
                    <a:pt x="12465" y="3725"/>
                  </a:lnTo>
                  <a:lnTo>
                    <a:pt x="12254" y="3725"/>
                  </a:lnTo>
                  <a:lnTo>
                    <a:pt x="11832" y="3518"/>
                  </a:lnTo>
                  <a:lnTo>
                    <a:pt x="11409" y="3725"/>
                  </a:lnTo>
                  <a:lnTo>
                    <a:pt x="10987" y="3932"/>
                  </a:lnTo>
                  <a:lnTo>
                    <a:pt x="10353" y="4552"/>
                  </a:lnTo>
                  <a:lnTo>
                    <a:pt x="10141" y="5173"/>
                  </a:lnTo>
                  <a:lnTo>
                    <a:pt x="10141" y="5380"/>
                  </a:lnTo>
                  <a:lnTo>
                    <a:pt x="10141" y="5794"/>
                  </a:lnTo>
                  <a:lnTo>
                    <a:pt x="9930" y="6001"/>
                  </a:lnTo>
                  <a:lnTo>
                    <a:pt x="9508" y="6001"/>
                  </a:lnTo>
                  <a:lnTo>
                    <a:pt x="8874" y="5587"/>
                  </a:lnTo>
                  <a:lnTo>
                    <a:pt x="8029" y="4552"/>
                  </a:lnTo>
                  <a:lnTo>
                    <a:pt x="7395" y="3311"/>
                  </a:lnTo>
                  <a:lnTo>
                    <a:pt x="6972" y="2277"/>
                  </a:lnTo>
                  <a:lnTo>
                    <a:pt x="6550" y="1242"/>
                  </a:lnTo>
                  <a:lnTo>
                    <a:pt x="6127" y="415"/>
                  </a:lnTo>
                  <a:lnTo>
                    <a:pt x="5705" y="208"/>
                  </a:lnTo>
                  <a:lnTo>
                    <a:pt x="54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1304575" y="1717225"/>
              <a:ext cx="464800" cy="201750"/>
            </a:xfrm>
            <a:custGeom>
              <a:avLst/>
              <a:gdLst/>
              <a:ahLst/>
              <a:cxnLst/>
              <a:rect l="0" t="0" r="0" b="0"/>
              <a:pathLst>
                <a:path w="18592" h="8070" extrusionOk="0">
                  <a:moveTo>
                    <a:pt x="211" y="1"/>
                  </a:moveTo>
                  <a:lnTo>
                    <a:pt x="0" y="414"/>
                  </a:lnTo>
                  <a:lnTo>
                    <a:pt x="211" y="828"/>
                  </a:lnTo>
                  <a:lnTo>
                    <a:pt x="845" y="2070"/>
                  </a:lnTo>
                  <a:lnTo>
                    <a:pt x="2113" y="3725"/>
                  </a:lnTo>
                  <a:lnTo>
                    <a:pt x="2747" y="4759"/>
                  </a:lnTo>
                  <a:lnTo>
                    <a:pt x="3803" y="5587"/>
                  </a:lnTo>
                  <a:lnTo>
                    <a:pt x="4859" y="6414"/>
                  </a:lnTo>
                  <a:lnTo>
                    <a:pt x="6127" y="7035"/>
                  </a:lnTo>
                  <a:lnTo>
                    <a:pt x="7606" y="7656"/>
                  </a:lnTo>
                  <a:lnTo>
                    <a:pt x="9296" y="8070"/>
                  </a:lnTo>
                  <a:lnTo>
                    <a:pt x="13099" y="8070"/>
                  </a:lnTo>
                  <a:lnTo>
                    <a:pt x="15423" y="7449"/>
                  </a:lnTo>
                  <a:lnTo>
                    <a:pt x="17958" y="6621"/>
                  </a:lnTo>
                  <a:lnTo>
                    <a:pt x="18592" y="6414"/>
                  </a:lnTo>
                  <a:lnTo>
                    <a:pt x="18592" y="6001"/>
                  </a:lnTo>
                  <a:lnTo>
                    <a:pt x="18380" y="5794"/>
                  </a:lnTo>
                  <a:lnTo>
                    <a:pt x="17958" y="5794"/>
                  </a:lnTo>
                  <a:lnTo>
                    <a:pt x="16690" y="5380"/>
                  </a:lnTo>
                  <a:lnTo>
                    <a:pt x="13099" y="4345"/>
                  </a:lnTo>
                  <a:lnTo>
                    <a:pt x="7606" y="2690"/>
                  </a:lnTo>
                  <a:lnTo>
                    <a:pt x="4437" y="1449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1E050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1922525" y="1370675"/>
              <a:ext cx="237700" cy="150025"/>
            </a:xfrm>
            <a:custGeom>
              <a:avLst/>
              <a:gdLst/>
              <a:ahLst/>
              <a:cxnLst/>
              <a:rect l="0" t="0" r="0" b="0"/>
              <a:pathLst>
                <a:path w="9508" h="6001" extrusionOk="0">
                  <a:moveTo>
                    <a:pt x="4226" y="1"/>
                  </a:moveTo>
                  <a:lnTo>
                    <a:pt x="2747" y="207"/>
                  </a:lnTo>
                  <a:lnTo>
                    <a:pt x="1268" y="414"/>
                  </a:lnTo>
                  <a:lnTo>
                    <a:pt x="0" y="1035"/>
                  </a:lnTo>
                  <a:lnTo>
                    <a:pt x="1268" y="828"/>
                  </a:lnTo>
                  <a:lnTo>
                    <a:pt x="2536" y="828"/>
                  </a:lnTo>
                  <a:lnTo>
                    <a:pt x="3592" y="1035"/>
                  </a:lnTo>
                  <a:lnTo>
                    <a:pt x="4648" y="1242"/>
                  </a:lnTo>
                  <a:lnTo>
                    <a:pt x="6338" y="2070"/>
                  </a:lnTo>
                  <a:lnTo>
                    <a:pt x="7606" y="3104"/>
                  </a:lnTo>
                  <a:lnTo>
                    <a:pt x="8451" y="4139"/>
                  </a:lnTo>
                  <a:lnTo>
                    <a:pt x="9085" y="5173"/>
                  </a:lnTo>
                  <a:lnTo>
                    <a:pt x="9507" y="6001"/>
                  </a:lnTo>
                  <a:lnTo>
                    <a:pt x="9296" y="4552"/>
                  </a:lnTo>
                  <a:lnTo>
                    <a:pt x="8662" y="3104"/>
                  </a:lnTo>
                  <a:lnTo>
                    <a:pt x="8240" y="2070"/>
                  </a:lnTo>
                  <a:lnTo>
                    <a:pt x="7606" y="1449"/>
                  </a:lnTo>
                  <a:lnTo>
                    <a:pt x="6761" y="828"/>
                  </a:lnTo>
                  <a:lnTo>
                    <a:pt x="5916" y="414"/>
                  </a:lnTo>
                  <a:lnTo>
                    <a:pt x="5071" y="207"/>
                  </a:lnTo>
                  <a:lnTo>
                    <a:pt x="4226" y="1"/>
                  </a:lnTo>
                  <a:close/>
                  <a:moveTo>
                    <a:pt x="9507" y="6001"/>
                  </a:moveTo>
                  <a:lnTo>
                    <a:pt x="9507" y="6001"/>
                  </a:lnTo>
                  <a:lnTo>
                    <a:pt x="9507" y="60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1093300" y="1174125"/>
              <a:ext cx="274675" cy="87950"/>
            </a:xfrm>
            <a:custGeom>
              <a:avLst/>
              <a:gdLst/>
              <a:ahLst/>
              <a:cxnLst/>
              <a:rect l="0" t="0" r="0" b="0"/>
              <a:pathLst>
                <a:path w="10987" h="3518" extrusionOk="0">
                  <a:moveTo>
                    <a:pt x="4226" y="1"/>
                  </a:moveTo>
                  <a:lnTo>
                    <a:pt x="3592" y="414"/>
                  </a:lnTo>
                  <a:lnTo>
                    <a:pt x="2113" y="1035"/>
                  </a:lnTo>
                  <a:lnTo>
                    <a:pt x="1057" y="2069"/>
                  </a:lnTo>
                  <a:lnTo>
                    <a:pt x="0" y="3104"/>
                  </a:lnTo>
                  <a:lnTo>
                    <a:pt x="1057" y="2276"/>
                  </a:lnTo>
                  <a:lnTo>
                    <a:pt x="2324" y="1863"/>
                  </a:lnTo>
                  <a:lnTo>
                    <a:pt x="3381" y="1656"/>
                  </a:lnTo>
                  <a:lnTo>
                    <a:pt x="4437" y="1449"/>
                  </a:lnTo>
                  <a:lnTo>
                    <a:pt x="6338" y="1449"/>
                  </a:lnTo>
                  <a:lnTo>
                    <a:pt x="7817" y="1863"/>
                  </a:lnTo>
                  <a:lnTo>
                    <a:pt x="9296" y="2276"/>
                  </a:lnTo>
                  <a:lnTo>
                    <a:pt x="10141" y="2897"/>
                  </a:lnTo>
                  <a:lnTo>
                    <a:pt x="10986" y="3518"/>
                  </a:lnTo>
                  <a:lnTo>
                    <a:pt x="10141" y="2276"/>
                  </a:lnTo>
                  <a:lnTo>
                    <a:pt x="9085" y="1242"/>
                  </a:lnTo>
                  <a:lnTo>
                    <a:pt x="8029" y="621"/>
                  </a:lnTo>
                  <a:lnTo>
                    <a:pt x="6972" y="207"/>
                  </a:lnTo>
                  <a:lnTo>
                    <a:pt x="6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135550" y="1303425"/>
              <a:ext cx="264100" cy="294875"/>
            </a:xfrm>
            <a:custGeom>
              <a:avLst/>
              <a:gdLst/>
              <a:ahLst/>
              <a:cxnLst/>
              <a:rect l="0" t="0" r="0" b="0"/>
              <a:pathLst>
                <a:path w="10564" h="11795" extrusionOk="0">
                  <a:moveTo>
                    <a:pt x="3803" y="1"/>
                  </a:moveTo>
                  <a:lnTo>
                    <a:pt x="2747" y="415"/>
                  </a:lnTo>
                  <a:lnTo>
                    <a:pt x="1902" y="829"/>
                  </a:lnTo>
                  <a:lnTo>
                    <a:pt x="1268" y="1656"/>
                  </a:lnTo>
                  <a:lnTo>
                    <a:pt x="846" y="2484"/>
                  </a:lnTo>
                  <a:lnTo>
                    <a:pt x="423" y="3311"/>
                  </a:lnTo>
                  <a:lnTo>
                    <a:pt x="212" y="4346"/>
                  </a:lnTo>
                  <a:lnTo>
                    <a:pt x="1" y="6415"/>
                  </a:lnTo>
                  <a:lnTo>
                    <a:pt x="1" y="8070"/>
                  </a:lnTo>
                  <a:lnTo>
                    <a:pt x="212" y="9932"/>
                  </a:lnTo>
                  <a:lnTo>
                    <a:pt x="3381" y="9932"/>
                  </a:lnTo>
                  <a:lnTo>
                    <a:pt x="4860" y="10346"/>
                  </a:lnTo>
                  <a:lnTo>
                    <a:pt x="6127" y="10760"/>
                  </a:lnTo>
                  <a:lnTo>
                    <a:pt x="8029" y="11380"/>
                  </a:lnTo>
                  <a:lnTo>
                    <a:pt x="8663" y="11794"/>
                  </a:lnTo>
                  <a:lnTo>
                    <a:pt x="9508" y="10139"/>
                  </a:lnTo>
                  <a:lnTo>
                    <a:pt x="10141" y="8484"/>
                  </a:lnTo>
                  <a:lnTo>
                    <a:pt x="10353" y="7242"/>
                  </a:lnTo>
                  <a:lnTo>
                    <a:pt x="10564" y="6001"/>
                  </a:lnTo>
                  <a:lnTo>
                    <a:pt x="10353" y="4966"/>
                  </a:lnTo>
                  <a:lnTo>
                    <a:pt x="10141" y="3932"/>
                  </a:lnTo>
                  <a:lnTo>
                    <a:pt x="9930" y="3104"/>
                  </a:lnTo>
                  <a:lnTo>
                    <a:pt x="9508" y="2484"/>
                  </a:lnTo>
                  <a:lnTo>
                    <a:pt x="8451" y="1449"/>
                  </a:lnTo>
                  <a:lnTo>
                    <a:pt x="7395" y="622"/>
                  </a:lnTo>
                  <a:lnTo>
                    <a:pt x="6339" y="208"/>
                  </a:lnTo>
                  <a:lnTo>
                    <a:pt x="4860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146125" y="1318950"/>
              <a:ext cx="237700" cy="263825"/>
            </a:xfrm>
            <a:custGeom>
              <a:avLst/>
              <a:gdLst/>
              <a:ahLst/>
              <a:cxnLst/>
              <a:rect l="0" t="0" r="0" b="0"/>
              <a:pathLst>
                <a:path w="9508" h="10553" extrusionOk="0">
                  <a:moveTo>
                    <a:pt x="3380" y="1"/>
                  </a:moveTo>
                  <a:lnTo>
                    <a:pt x="2535" y="414"/>
                  </a:lnTo>
                  <a:lnTo>
                    <a:pt x="1901" y="828"/>
                  </a:lnTo>
                  <a:lnTo>
                    <a:pt x="1268" y="1449"/>
                  </a:lnTo>
                  <a:lnTo>
                    <a:pt x="845" y="2070"/>
                  </a:lnTo>
                  <a:lnTo>
                    <a:pt x="211" y="3725"/>
                  </a:lnTo>
                  <a:lnTo>
                    <a:pt x="0" y="5380"/>
                  </a:lnTo>
                  <a:lnTo>
                    <a:pt x="0" y="7035"/>
                  </a:lnTo>
                  <a:lnTo>
                    <a:pt x="211" y="8483"/>
                  </a:lnTo>
                  <a:lnTo>
                    <a:pt x="1690" y="8690"/>
                  </a:lnTo>
                  <a:lnTo>
                    <a:pt x="3169" y="8897"/>
                  </a:lnTo>
                  <a:lnTo>
                    <a:pt x="5704" y="9518"/>
                  </a:lnTo>
                  <a:lnTo>
                    <a:pt x="7394" y="10139"/>
                  </a:lnTo>
                  <a:lnTo>
                    <a:pt x="8028" y="10552"/>
                  </a:lnTo>
                  <a:lnTo>
                    <a:pt x="8662" y="9104"/>
                  </a:lnTo>
                  <a:lnTo>
                    <a:pt x="9085" y="7656"/>
                  </a:lnTo>
                  <a:lnTo>
                    <a:pt x="9507" y="6414"/>
                  </a:lnTo>
                  <a:lnTo>
                    <a:pt x="9507" y="5380"/>
                  </a:lnTo>
                  <a:lnTo>
                    <a:pt x="9507" y="4345"/>
                  </a:lnTo>
                  <a:lnTo>
                    <a:pt x="9296" y="3518"/>
                  </a:lnTo>
                  <a:lnTo>
                    <a:pt x="8662" y="2276"/>
                  </a:lnTo>
                  <a:lnTo>
                    <a:pt x="7606" y="1242"/>
                  </a:lnTo>
                  <a:lnTo>
                    <a:pt x="6761" y="621"/>
                  </a:lnTo>
                  <a:lnTo>
                    <a:pt x="5916" y="208"/>
                  </a:lnTo>
                  <a:lnTo>
                    <a:pt x="4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088025" y="1536200"/>
              <a:ext cx="105650" cy="25875"/>
            </a:xfrm>
            <a:custGeom>
              <a:avLst/>
              <a:gdLst/>
              <a:ahLst/>
              <a:cxnLst/>
              <a:rect l="0" t="0" r="0" b="0"/>
              <a:pathLst>
                <a:path w="4226" h="1035" extrusionOk="0">
                  <a:moveTo>
                    <a:pt x="2113" y="0"/>
                  </a:moveTo>
                  <a:lnTo>
                    <a:pt x="845" y="414"/>
                  </a:lnTo>
                  <a:lnTo>
                    <a:pt x="211" y="828"/>
                  </a:lnTo>
                  <a:lnTo>
                    <a:pt x="0" y="1035"/>
                  </a:lnTo>
                  <a:lnTo>
                    <a:pt x="0" y="1035"/>
                  </a:lnTo>
                  <a:lnTo>
                    <a:pt x="845" y="621"/>
                  </a:lnTo>
                  <a:lnTo>
                    <a:pt x="4225" y="621"/>
                  </a:lnTo>
                  <a:lnTo>
                    <a:pt x="3803" y="207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146125" y="1375850"/>
              <a:ext cx="174300" cy="181050"/>
            </a:xfrm>
            <a:custGeom>
              <a:avLst/>
              <a:gdLst/>
              <a:ahLst/>
              <a:cxnLst/>
              <a:rect l="0" t="0" r="0" b="0"/>
              <a:pathLst>
                <a:path w="6972" h="7242" extrusionOk="0">
                  <a:moveTo>
                    <a:pt x="2113" y="0"/>
                  </a:moveTo>
                  <a:lnTo>
                    <a:pt x="1479" y="207"/>
                  </a:lnTo>
                  <a:lnTo>
                    <a:pt x="423" y="828"/>
                  </a:lnTo>
                  <a:lnTo>
                    <a:pt x="211" y="1035"/>
                  </a:lnTo>
                  <a:lnTo>
                    <a:pt x="0" y="3104"/>
                  </a:lnTo>
                  <a:lnTo>
                    <a:pt x="0" y="4759"/>
                  </a:lnTo>
                  <a:lnTo>
                    <a:pt x="0" y="5587"/>
                  </a:lnTo>
                  <a:lnTo>
                    <a:pt x="211" y="6414"/>
                  </a:lnTo>
                  <a:lnTo>
                    <a:pt x="1690" y="6621"/>
                  </a:lnTo>
                  <a:lnTo>
                    <a:pt x="5704" y="7242"/>
                  </a:lnTo>
                  <a:lnTo>
                    <a:pt x="6127" y="6621"/>
                  </a:lnTo>
                  <a:lnTo>
                    <a:pt x="6549" y="5587"/>
                  </a:lnTo>
                  <a:lnTo>
                    <a:pt x="6972" y="4552"/>
                  </a:lnTo>
                  <a:lnTo>
                    <a:pt x="6972" y="3518"/>
                  </a:lnTo>
                  <a:lnTo>
                    <a:pt x="6972" y="2483"/>
                  </a:lnTo>
                  <a:lnTo>
                    <a:pt x="6549" y="1863"/>
                  </a:lnTo>
                  <a:lnTo>
                    <a:pt x="6127" y="1242"/>
                  </a:lnTo>
                  <a:lnTo>
                    <a:pt x="5704" y="828"/>
                  </a:lnTo>
                  <a:lnTo>
                    <a:pt x="4859" y="414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1764075" y="1458600"/>
              <a:ext cx="269400" cy="294850"/>
            </a:xfrm>
            <a:custGeom>
              <a:avLst/>
              <a:gdLst/>
              <a:ahLst/>
              <a:cxnLst/>
              <a:rect l="0" t="0" r="0" b="0"/>
              <a:pathLst>
                <a:path w="10776" h="11794" extrusionOk="0">
                  <a:moveTo>
                    <a:pt x="5493" y="1"/>
                  </a:moveTo>
                  <a:lnTo>
                    <a:pt x="4437" y="208"/>
                  </a:lnTo>
                  <a:lnTo>
                    <a:pt x="2958" y="622"/>
                  </a:lnTo>
                  <a:lnTo>
                    <a:pt x="2324" y="1035"/>
                  </a:lnTo>
                  <a:lnTo>
                    <a:pt x="1691" y="1656"/>
                  </a:lnTo>
                  <a:lnTo>
                    <a:pt x="1268" y="2484"/>
                  </a:lnTo>
                  <a:lnTo>
                    <a:pt x="634" y="3311"/>
                  </a:lnTo>
                  <a:lnTo>
                    <a:pt x="212" y="4553"/>
                  </a:lnTo>
                  <a:lnTo>
                    <a:pt x="0" y="6001"/>
                  </a:lnTo>
                  <a:lnTo>
                    <a:pt x="0" y="7656"/>
                  </a:lnTo>
                  <a:lnTo>
                    <a:pt x="0" y="9518"/>
                  </a:lnTo>
                  <a:lnTo>
                    <a:pt x="845" y="9518"/>
                  </a:lnTo>
                  <a:lnTo>
                    <a:pt x="2747" y="9932"/>
                  </a:lnTo>
                  <a:lnTo>
                    <a:pt x="5493" y="10553"/>
                  </a:lnTo>
                  <a:lnTo>
                    <a:pt x="6972" y="11173"/>
                  </a:lnTo>
                  <a:lnTo>
                    <a:pt x="8451" y="11794"/>
                  </a:lnTo>
                  <a:lnTo>
                    <a:pt x="9296" y="10346"/>
                  </a:lnTo>
                  <a:lnTo>
                    <a:pt x="10141" y="8690"/>
                  </a:lnTo>
                  <a:lnTo>
                    <a:pt x="10564" y="6828"/>
                  </a:lnTo>
                  <a:lnTo>
                    <a:pt x="10775" y="5794"/>
                  </a:lnTo>
                  <a:lnTo>
                    <a:pt x="10775" y="4759"/>
                  </a:lnTo>
                  <a:lnTo>
                    <a:pt x="10775" y="3725"/>
                  </a:lnTo>
                  <a:lnTo>
                    <a:pt x="10352" y="2897"/>
                  </a:lnTo>
                  <a:lnTo>
                    <a:pt x="9930" y="2070"/>
                  </a:lnTo>
                  <a:lnTo>
                    <a:pt x="9085" y="1242"/>
                  </a:lnTo>
                  <a:lnTo>
                    <a:pt x="8029" y="622"/>
                  </a:lnTo>
                  <a:lnTo>
                    <a:pt x="6761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774625" y="1474125"/>
              <a:ext cx="248275" cy="253475"/>
            </a:xfrm>
            <a:custGeom>
              <a:avLst/>
              <a:gdLst/>
              <a:ahLst/>
              <a:cxnLst/>
              <a:rect l="0" t="0" r="0" b="0"/>
              <a:pathLst>
                <a:path w="9931" h="10139" extrusionOk="0">
                  <a:moveTo>
                    <a:pt x="5071" y="1"/>
                  </a:moveTo>
                  <a:lnTo>
                    <a:pt x="4015" y="207"/>
                  </a:lnTo>
                  <a:lnTo>
                    <a:pt x="2959" y="621"/>
                  </a:lnTo>
                  <a:lnTo>
                    <a:pt x="2325" y="1035"/>
                  </a:lnTo>
                  <a:lnTo>
                    <a:pt x="1691" y="1449"/>
                  </a:lnTo>
                  <a:lnTo>
                    <a:pt x="1269" y="2276"/>
                  </a:lnTo>
                  <a:lnTo>
                    <a:pt x="846" y="3104"/>
                  </a:lnTo>
                  <a:lnTo>
                    <a:pt x="423" y="4138"/>
                  </a:lnTo>
                  <a:lnTo>
                    <a:pt x="212" y="5380"/>
                  </a:lnTo>
                  <a:lnTo>
                    <a:pt x="1" y="6828"/>
                  </a:lnTo>
                  <a:lnTo>
                    <a:pt x="212" y="8483"/>
                  </a:lnTo>
                  <a:lnTo>
                    <a:pt x="2536" y="8690"/>
                  </a:lnTo>
                  <a:lnTo>
                    <a:pt x="5071" y="9311"/>
                  </a:lnTo>
                  <a:lnTo>
                    <a:pt x="7818" y="10138"/>
                  </a:lnTo>
                  <a:lnTo>
                    <a:pt x="8663" y="8897"/>
                  </a:lnTo>
                  <a:lnTo>
                    <a:pt x="9297" y="7449"/>
                  </a:lnTo>
                  <a:lnTo>
                    <a:pt x="9719" y="5794"/>
                  </a:lnTo>
                  <a:lnTo>
                    <a:pt x="9930" y="4138"/>
                  </a:lnTo>
                  <a:lnTo>
                    <a:pt x="9719" y="3311"/>
                  </a:lnTo>
                  <a:lnTo>
                    <a:pt x="9508" y="2483"/>
                  </a:lnTo>
                  <a:lnTo>
                    <a:pt x="9085" y="1656"/>
                  </a:lnTo>
                  <a:lnTo>
                    <a:pt x="8240" y="1035"/>
                  </a:lnTo>
                  <a:lnTo>
                    <a:pt x="7395" y="414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769350" y="1531025"/>
              <a:ext cx="179600" cy="181050"/>
            </a:xfrm>
            <a:custGeom>
              <a:avLst/>
              <a:gdLst/>
              <a:ahLst/>
              <a:cxnLst/>
              <a:rect l="0" t="0" r="0" b="0"/>
              <a:pathLst>
                <a:path w="7184" h="7242" extrusionOk="0">
                  <a:moveTo>
                    <a:pt x="2325" y="0"/>
                  </a:moveTo>
                  <a:lnTo>
                    <a:pt x="1902" y="207"/>
                  </a:lnTo>
                  <a:lnTo>
                    <a:pt x="1057" y="621"/>
                  </a:lnTo>
                  <a:lnTo>
                    <a:pt x="846" y="1035"/>
                  </a:lnTo>
                  <a:lnTo>
                    <a:pt x="212" y="3104"/>
                  </a:lnTo>
                  <a:lnTo>
                    <a:pt x="1" y="4759"/>
                  </a:lnTo>
                  <a:lnTo>
                    <a:pt x="212" y="5587"/>
                  </a:lnTo>
                  <a:lnTo>
                    <a:pt x="423" y="6414"/>
                  </a:lnTo>
                  <a:lnTo>
                    <a:pt x="1902" y="6621"/>
                  </a:lnTo>
                  <a:lnTo>
                    <a:pt x="3592" y="6828"/>
                  </a:lnTo>
                  <a:lnTo>
                    <a:pt x="5705" y="7242"/>
                  </a:lnTo>
                  <a:lnTo>
                    <a:pt x="6339" y="6621"/>
                  </a:lnTo>
                  <a:lnTo>
                    <a:pt x="6761" y="5793"/>
                  </a:lnTo>
                  <a:lnTo>
                    <a:pt x="6972" y="4759"/>
                  </a:lnTo>
                  <a:lnTo>
                    <a:pt x="7184" y="3725"/>
                  </a:lnTo>
                  <a:lnTo>
                    <a:pt x="6972" y="2690"/>
                  </a:lnTo>
                  <a:lnTo>
                    <a:pt x="6761" y="2069"/>
                  </a:lnTo>
                  <a:lnTo>
                    <a:pt x="6339" y="1656"/>
                  </a:lnTo>
                  <a:lnTo>
                    <a:pt x="5916" y="1035"/>
                  </a:lnTo>
                  <a:lnTo>
                    <a:pt x="5071" y="621"/>
                  </a:lnTo>
                  <a:lnTo>
                    <a:pt x="4015" y="207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927800" y="1722400"/>
              <a:ext cx="95100" cy="67275"/>
            </a:xfrm>
            <a:custGeom>
              <a:avLst/>
              <a:gdLst/>
              <a:ahLst/>
              <a:cxnLst/>
              <a:rect l="0" t="0" r="0" b="0"/>
              <a:pathLst>
                <a:path w="3804" h="2691" extrusionOk="0">
                  <a:moveTo>
                    <a:pt x="423" y="1"/>
                  </a:moveTo>
                  <a:lnTo>
                    <a:pt x="1" y="207"/>
                  </a:lnTo>
                  <a:lnTo>
                    <a:pt x="1691" y="1242"/>
                  </a:lnTo>
                  <a:lnTo>
                    <a:pt x="2958" y="1863"/>
                  </a:lnTo>
                  <a:lnTo>
                    <a:pt x="3803" y="2690"/>
                  </a:lnTo>
                  <a:lnTo>
                    <a:pt x="3592" y="2276"/>
                  </a:lnTo>
                  <a:lnTo>
                    <a:pt x="2958" y="1656"/>
                  </a:lnTo>
                  <a:lnTo>
                    <a:pt x="2113" y="828"/>
                  </a:lnTo>
                  <a:lnTo>
                    <a:pt x="1268" y="414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1848575" y="1556875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212" y="1"/>
                  </a:moveTo>
                  <a:lnTo>
                    <a:pt x="1" y="1863"/>
                  </a:lnTo>
                  <a:lnTo>
                    <a:pt x="423" y="2277"/>
                  </a:lnTo>
                  <a:lnTo>
                    <a:pt x="634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3104"/>
                  </a:lnTo>
                  <a:lnTo>
                    <a:pt x="2747" y="2070"/>
                  </a:lnTo>
                  <a:lnTo>
                    <a:pt x="2325" y="1449"/>
                  </a:lnTo>
                  <a:lnTo>
                    <a:pt x="1902" y="828"/>
                  </a:lnTo>
                  <a:lnTo>
                    <a:pt x="846" y="208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1214775" y="1401700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423" y="1"/>
                  </a:moveTo>
                  <a:lnTo>
                    <a:pt x="1" y="1863"/>
                  </a:lnTo>
                  <a:lnTo>
                    <a:pt x="423" y="2070"/>
                  </a:lnTo>
                  <a:lnTo>
                    <a:pt x="846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2898"/>
                  </a:lnTo>
                  <a:lnTo>
                    <a:pt x="2747" y="2070"/>
                  </a:lnTo>
                  <a:lnTo>
                    <a:pt x="2536" y="1449"/>
                  </a:lnTo>
                  <a:lnTo>
                    <a:pt x="1902" y="829"/>
                  </a:lnTo>
                  <a:lnTo>
                    <a:pt x="846" y="208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257025" y="1396550"/>
              <a:ext cx="63400" cy="56900"/>
            </a:xfrm>
            <a:custGeom>
              <a:avLst/>
              <a:gdLst/>
              <a:ahLst/>
              <a:cxnLst/>
              <a:rect l="0" t="0" r="0" b="0"/>
              <a:pathLst>
                <a:path w="2536" h="2276" extrusionOk="0">
                  <a:moveTo>
                    <a:pt x="846" y="0"/>
                  </a:moveTo>
                  <a:lnTo>
                    <a:pt x="423" y="207"/>
                  </a:lnTo>
                  <a:lnTo>
                    <a:pt x="1" y="621"/>
                  </a:lnTo>
                  <a:lnTo>
                    <a:pt x="1" y="1035"/>
                  </a:lnTo>
                  <a:lnTo>
                    <a:pt x="212" y="1448"/>
                  </a:lnTo>
                  <a:lnTo>
                    <a:pt x="423" y="1862"/>
                  </a:lnTo>
                  <a:lnTo>
                    <a:pt x="846" y="2069"/>
                  </a:lnTo>
                  <a:lnTo>
                    <a:pt x="1268" y="2276"/>
                  </a:lnTo>
                  <a:lnTo>
                    <a:pt x="1902" y="2069"/>
                  </a:lnTo>
                  <a:lnTo>
                    <a:pt x="2113" y="1862"/>
                  </a:lnTo>
                  <a:lnTo>
                    <a:pt x="2536" y="1448"/>
                  </a:lnTo>
                  <a:lnTo>
                    <a:pt x="2536" y="1035"/>
                  </a:lnTo>
                  <a:lnTo>
                    <a:pt x="2536" y="621"/>
                  </a:lnTo>
                  <a:lnTo>
                    <a:pt x="2113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1542250" y="1639650"/>
              <a:ext cx="147900" cy="108650"/>
            </a:xfrm>
            <a:custGeom>
              <a:avLst/>
              <a:gdLst/>
              <a:ahLst/>
              <a:cxnLst/>
              <a:rect l="0" t="0" r="0" b="0"/>
              <a:pathLst>
                <a:path w="5916" h="4346" extrusionOk="0">
                  <a:moveTo>
                    <a:pt x="2324" y="0"/>
                  </a:moveTo>
                  <a:lnTo>
                    <a:pt x="1268" y="414"/>
                  </a:lnTo>
                  <a:lnTo>
                    <a:pt x="423" y="828"/>
                  </a:lnTo>
                  <a:lnTo>
                    <a:pt x="0" y="1655"/>
                  </a:lnTo>
                  <a:lnTo>
                    <a:pt x="211" y="2483"/>
                  </a:lnTo>
                  <a:lnTo>
                    <a:pt x="634" y="3311"/>
                  </a:lnTo>
                  <a:lnTo>
                    <a:pt x="1479" y="3931"/>
                  </a:lnTo>
                  <a:lnTo>
                    <a:pt x="2535" y="4345"/>
                  </a:lnTo>
                  <a:lnTo>
                    <a:pt x="3592" y="4345"/>
                  </a:lnTo>
                  <a:lnTo>
                    <a:pt x="4648" y="4138"/>
                  </a:lnTo>
                  <a:lnTo>
                    <a:pt x="5493" y="3517"/>
                  </a:lnTo>
                  <a:lnTo>
                    <a:pt x="5916" y="2897"/>
                  </a:lnTo>
                  <a:lnTo>
                    <a:pt x="5704" y="1862"/>
                  </a:lnTo>
                  <a:lnTo>
                    <a:pt x="5282" y="1242"/>
                  </a:lnTo>
                  <a:lnTo>
                    <a:pt x="4437" y="414"/>
                  </a:lnTo>
                  <a:lnTo>
                    <a:pt x="3380" y="207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DDAF3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896125" y="1572400"/>
              <a:ext cx="58125" cy="51750"/>
            </a:xfrm>
            <a:custGeom>
              <a:avLst/>
              <a:gdLst/>
              <a:ahLst/>
              <a:cxnLst/>
              <a:rect l="0" t="0" r="0" b="0"/>
              <a:pathLst>
                <a:path w="2325" h="2070" extrusionOk="0">
                  <a:moveTo>
                    <a:pt x="845" y="1"/>
                  </a:moveTo>
                  <a:lnTo>
                    <a:pt x="423" y="207"/>
                  </a:lnTo>
                  <a:lnTo>
                    <a:pt x="211" y="621"/>
                  </a:lnTo>
                  <a:lnTo>
                    <a:pt x="0" y="1035"/>
                  </a:lnTo>
                  <a:lnTo>
                    <a:pt x="211" y="1449"/>
                  </a:lnTo>
                  <a:lnTo>
                    <a:pt x="423" y="1863"/>
                  </a:lnTo>
                  <a:lnTo>
                    <a:pt x="845" y="2070"/>
                  </a:lnTo>
                  <a:lnTo>
                    <a:pt x="1690" y="2070"/>
                  </a:lnTo>
                  <a:lnTo>
                    <a:pt x="1901" y="1863"/>
                  </a:lnTo>
                  <a:lnTo>
                    <a:pt x="2113" y="1449"/>
                  </a:lnTo>
                  <a:lnTo>
                    <a:pt x="2324" y="1035"/>
                  </a:lnTo>
                  <a:lnTo>
                    <a:pt x="2324" y="621"/>
                  </a:lnTo>
                  <a:lnTo>
                    <a:pt x="1901" y="414"/>
                  </a:lnTo>
                  <a:lnTo>
                    <a:pt x="1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410200" y="1939650"/>
              <a:ext cx="147900" cy="62075"/>
            </a:xfrm>
            <a:custGeom>
              <a:avLst/>
              <a:gdLst/>
              <a:ahLst/>
              <a:cxnLst/>
              <a:rect l="0" t="0" r="0" b="0"/>
              <a:pathLst>
                <a:path w="5916" h="2483" extrusionOk="0">
                  <a:moveTo>
                    <a:pt x="0" y="0"/>
                  </a:moveTo>
                  <a:lnTo>
                    <a:pt x="0" y="414"/>
                  </a:lnTo>
                  <a:lnTo>
                    <a:pt x="212" y="1035"/>
                  </a:lnTo>
                  <a:lnTo>
                    <a:pt x="423" y="1448"/>
                  </a:lnTo>
                  <a:lnTo>
                    <a:pt x="1057" y="2069"/>
                  </a:lnTo>
                  <a:lnTo>
                    <a:pt x="1691" y="2276"/>
                  </a:lnTo>
                  <a:lnTo>
                    <a:pt x="2536" y="2483"/>
                  </a:lnTo>
                  <a:lnTo>
                    <a:pt x="3803" y="2483"/>
                  </a:lnTo>
                  <a:lnTo>
                    <a:pt x="5071" y="2276"/>
                  </a:lnTo>
                  <a:lnTo>
                    <a:pt x="5705" y="2069"/>
                  </a:lnTo>
                  <a:lnTo>
                    <a:pt x="5916" y="1655"/>
                  </a:lnTo>
                  <a:lnTo>
                    <a:pt x="5282" y="1448"/>
                  </a:lnTo>
                  <a:lnTo>
                    <a:pt x="3803" y="1448"/>
                  </a:lnTo>
                  <a:lnTo>
                    <a:pt x="2113" y="1035"/>
                  </a:lnTo>
                  <a:lnTo>
                    <a:pt x="1268" y="62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346825" y="1753425"/>
              <a:ext cx="311650" cy="139700"/>
            </a:xfrm>
            <a:custGeom>
              <a:avLst/>
              <a:gdLst/>
              <a:ahLst/>
              <a:cxnLst/>
              <a:rect l="0" t="0" r="0" b="0"/>
              <a:pathLst>
                <a:path w="12466" h="5588" extrusionOk="0">
                  <a:moveTo>
                    <a:pt x="0" y="1"/>
                  </a:moveTo>
                  <a:lnTo>
                    <a:pt x="0" y="208"/>
                  </a:lnTo>
                  <a:lnTo>
                    <a:pt x="634" y="1035"/>
                  </a:lnTo>
                  <a:lnTo>
                    <a:pt x="1690" y="2691"/>
                  </a:lnTo>
                  <a:lnTo>
                    <a:pt x="2747" y="3518"/>
                  </a:lnTo>
                  <a:lnTo>
                    <a:pt x="3803" y="4346"/>
                  </a:lnTo>
                  <a:lnTo>
                    <a:pt x="5282" y="4966"/>
                  </a:lnTo>
                  <a:lnTo>
                    <a:pt x="6972" y="5587"/>
                  </a:lnTo>
                  <a:lnTo>
                    <a:pt x="8662" y="5587"/>
                  </a:lnTo>
                  <a:lnTo>
                    <a:pt x="10352" y="5380"/>
                  </a:lnTo>
                  <a:lnTo>
                    <a:pt x="12042" y="5173"/>
                  </a:lnTo>
                  <a:lnTo>
                    <a:pt x="12465" y="4760"/>
                  </a:lnTo>
                  <a:lnTo>
                    <a:pt x="12465" y="4553"/>
                  </a:lnTo>
                  <a:lnTo>
                    <a:pt x="12042" y="4346"/>
                  </a:lnTo>
                  <a:lnTo>
                    <a:pt x="7606" y="2897"/>
                  </a:lnTo>
                  <a:lnTo>
                    <a:pt x="3803" y="1449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strike="noStrike" cap="none" baseline="0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electrons </a:t>
            </a:r>
            <a:r>
              <a:rPr lang="en-US" sz="2800" b="0" i="0" u="sng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excited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by the light energy that passed down the electron transport chain and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left with NADPH need to be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replaced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so the reaction can happen again.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To replace those electrons, a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water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molecule is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split (photolysis)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sending electrons back to the chlorophyll and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releasing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Oxygen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and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Hydrogen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ions into the atmosphere – this supplies the </a:t>
            </a:r>
            <a:r>
              <a:rPr lang="en-US" sz="2800" b="0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oxygen that we </a:t>
            </a:r>
            <a:r>
              <a:rPr lang="en-US" sz="2800" b="1" i="0" u="sng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breathe</a:t>
            </a:r>
          </a:p>
        </p:txBody>
      </p:sp>
      <p:pic>
        <p:nvPicPr>
          <p:cNvPr id="328" name="Shape 3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950" y="5173175"/>
            <a:ext cx="3676649" cy="168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5230926"/>
            <a:ext cx="2876549" cy="150482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 txBox="1"/>
          <p:nvPr/>
        </p:nvSpPr>
        <p:spPr>
          <a:xfrm>
            <a:off x="3810000" y="5486400"/>
            <a:ext cx="1981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Photolysis →</a:t>
            </a:r>
          </a:p>
        </p:txBody>
      </p:sp>
      <p:grpSp>
        <p:nvGrpSpPr>
          <p:cNvPr id="331" name="Shape 331"/>
          <p:cNvGrpSpPr/>
          <p:nvPr/>
        </p:nvGrpSpPr>
        <p:grpSpPr>
          <a:xfrm>
            <a:off x="233585" y="81182"/>
            <a:ext cx="1407666" cy="1437834"/>
            <a:chOff x="10550" y="10325"/>
            <a:chExt cx="2978900" cy="2979350"/>
          </a:xfrm>
        </p:grpSpPr>
        <p:sp>
          <p:nvSpPr>
            <p:cNvPr id="332" name="Shape 332"/>
            <p:cNvSpPr/>
            <p:nvPr/>
          </p:nvSpPr>
          <p:spPr>
            <a:xfrm>
              <a:off x="126750" y="393100"/>
              <a:ext cx="2635575" cy="2384500"/>
            </a:xfrm>
            <a:custGeom>
              <a:avLst/>
              <a:gdLst/>
              <a:ahLst/>
              <a:cxnLst/>
              <a:rect l="0" t="0" r="0" b="0"/>
              <a:pathLst>
                <a:path w="105423" h="95380" extrusionOk="0">
                  <a:moveTo>
                    <a:pt x="9085" y="0"/>
                  </a:moveTo>
                  <a:lnTo>
                    <a:pt x="7395" y="207"/>
                  </a:lnTo>
                  <a:lnTo>
                    <a:pt x="5493" y="621"/>
                  </a:lnTo>
                  <a:lnTo>
                    <a:pt x="4015" y="1448"/>
                  </a:lnTo>
                  <a:lnTo>
                    <a:pt x="2747" y="2483"/>
                  </a:lnTo>
                  <a:lnTo>
                    <a:pt x="1691" y="3931"/>
                  </a:lnTo>
                  <a:lnTo>
                    <a:pt x="845" y="5379"/>
                  </a:lnTo>
                  <a:lnTo>
                    <a:pt x="212" y="7035"/>
                  </a:lnTo>
                  <a:lnTo>
                    <a:pt x="0" y="8897"/>
                  </a:lnTo>
                  <a:lnTo>
                    <a:pt x="0" y="86483"/>
                  </a:lnTo>
                  <a:lnTo>
                    <a:pt x="212" y="88138"/>
                  </a:lnTo>
                  <a:lnTo>
                    <a:pt x="845" y="90000"/>
                  </a:lnTo>
                  <a:lnTo>
                    <a:pt x="1691" y="91448"/>
                  </a:lnTo>
                  <a:lnTo>
                    <a:pt x="2747" y="92690"/>
                  </a:lnTo>
                  <a:lnTo>
                    <a:pt x="4015" y="93724"/>
                  </a:lnTo>
                  <a:lnTo>
                    <a:pt x="5493" y="94552"/>
                  </a:lnTo>
                  <a:lnTo>
                    <a:pt x="7395" y="95173"/>
                  </a:lnTo>
                  <a:lnTo>
                    <a:pt x="9085" y="95379"/>
                  </a:lnTo>
                  <a:lnTo>
                    <a:pt x="96338" y="95379"/>
                  </a:lnTo>
                  <a:lnTo>
                    <a:pt x="98029" y="95173"/>
                  </a:lnTo>
                  <a:lnTo>
                    <a:pt x="99719" y="94552"/>
                  </a:lnTo>
                  <a:lnTo>
                    <a:pt x="101409" y="93724"/>
                  </a:lnTo>
                  <a:lnTo>
                    <a:pt x="102676" y="92690"/>
                  </a:lnTo>
                  <a:lnTo>
                    <a:pt x="103733" y="91448"/>
                  </a:lnTo>
                  <a:lnTo>
                    <a:pt x="104578" y="90000"/>
                  </a:lnTo>
                  <a:lnTo>
                    <a:pt x="105212" y="88138"/>
                  </a:lnTo>
                  <a:lnTo>
                    <a:pt x="105423" y="86483"/>
                  </a:lnTo>
                  <a:lnTo>
                    <a:pt x="105423" y="8897"/>
                  </a:lnTo>
                  <a:lnTo>
                    <a:pt x="105212" y="7035"/>
                  </a:lnTo>
                  <a:lnTo>
                    <a:pt x="104578" y="5379"/>
                  </a:lnTo>
                  <a:lnTo>
                    <a:pt x="103733" y="3931"/>
                  </a:lnTo>
                  <a:lnTo>
                    <a:pt x="102676" y="2483"/>
                  </a:lnTo>
                  <a:lnTo>
                    <a:pt x="101409" y="1448"/>
                  </a:lnTo>
                  <a:lnTo>
                    <a:pt x="99719" y="621"/>
                  </a:lnTo>
                  <a:lnTo>
                    <a:pt x="98029" y="207"/>
                  </a:lnTo>
                  <a:lnTo>
                    <a:pt x="96338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16525" y="470675"/>
              <a:ext cx="2456025" cy="2229325"/>
            </a:xfrm>
            <a:custGeom>
              <a:avLst/>
              <a:gdLst/>
              <a:ahLst/>
              <a:cxnLst/>
              <a:rect l="0" t="0" r="0" b="0"/>
              <a:pathLst>
                <a:path w="98241" h="89173" extrusionOk="0">
                  <a:moveTo>
                    <a:pt x="8452" y="1"/>
                  </a:moveTo>
                  <a:lnTo>
                    <a:pt x="6762" y="207"/>
                  </a:lnTo>
                  <a:lnTo>
                    <a:pt x="5071" y="621"/>
                  </a:lnTo>
                  <a:lnTo>
                    <a:pt x="3593" y="1449"/>
                  </a:lnTo>
                  <a:lnTo>
                    <a:pt x="2325" y="2483"/>
                  </a:lnTo>
                  <a:lnTo>
                    <a:pt x="1269" y="3725"/>
                  </a:lnTo>
                  <a:lnTo>
                    <a:pt x="635" y="4966"/>
                  </a:lnTo>
                  <a:lnTo>
                    <a:pt x="1" y="6621"/>
                  </a:lnTo>
                  <a:lnTo>
                    <a:pt x="1" y="8276"/>
                  </a:lnTo>
                  <a:lnTo>
                    <a:pt x="1" y="80897"/>
                  </a:lnTo>
                  <a:lnTo>
                    <a:pt x="1" y="82552"/>
                  </a:lnTo>
                  <a:lnTo>
                    <a:pt x="635" y="84001"/>
                  </a:lnTo>
                  <a:lnTo>
                    <a:pt x="1269" y="85449"/>
                  </a:lnTo>
                  <a:lnTo>
                    <a:pt x="2325" y="86690"/>
                  </a:lnTo>
                  <a:lnTo>
                    <a:pt x="3593" y="87725"/>
                  </a:lnTo>
                  <a:lnTo>
                    <a:pt x="5071" y="88552"/>
                  </a:lnTo>
                  <a:lnTo>
                    <a:pt x="6762" y="88966"/>
                  </a:lnTo>
                  <a:lnTo>
                    <a:pt x="8452" y="89173"/>
                  </a:lnTo>
                  <a:lnTo>
                    <a:pt x="89790" y="89173"/>
                  </a:lnTo>
                  <a:lnTo>
                    <a:pt x="91480" y="88966"/>
                  </a:lnTo>
                  <a:lnTo>
                    <a:pt x="93170" y="88552"/>
                  </a:lnTo>
                  <a:lnTo>
                    <a:pt x="94649" y="87725"/>
                  </a:lnTo>
                  <a:lnTo>
                    <a:pt x="95916" y="86690"/>
                  </a:lnTo>
                  <a:lnTo>
                    <a:pt x="96973" y="85449"/>
                  </a:lnTo>
                  <a:lnTo>
                    <a:pt x="97607" y="84001"/>
                  </a:lnTo>
                  <a:lnTo>
                    <a:pt x="98240" y="82552"/>
                  </a:lnTo>
                  <a:lnTo>
                    <a:pt x="98240" y="80897"/>
                  </a:lnTo>
                  <a:lnTo>
                    <a:pt x="98240" y="8276"/>
                  </a:lnTo>
                  <a:lnTo>
                    <a:pt x="98240" y="6621"/>
                  </a:lnTo>
                  <a:lnTo>
                    <a:pt x="97607" y="4966"/>
                  </a:lnTo>
                  <a:lnTo>
                    <a:pt x="96973" y="3725"/>
                  </a:lnTo>
                  <a:lnTo>
                    <a:pt x="95916" y="2483"/>
                  </a:lnTo>
                  <a:lnTo>
                    <a:pt x="94649" y="1449"/>
                  </a:lnTo>
                  <a:lnTo>
                    <a:pt x="93170" y="621"/>
                  </a:lnTo>
                  <a:lnTo>
                    <a:pt x="91480" y="207"/>
                  </a:lnTo>
                  <a:lnTo>
                    <a:pt x="89790" y="1"/>
                  </a:lnTo>
                  <a:close/>
                </a:path>
              </a:pathLst>
            </a:custGeom>
            <a:solidFill>
              <a:srgbClr val="8DD4E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306325" y="1862050"/>
              <a:ext cx="380300" cy="713825"/>
            </a:xfrm>
            <a:custGeom>
              <a:avLst/>
              <a:gdLst/>
              <a:ahLst/>
              <a:cxnLst/>
              <a:rect l="0" t="0" r="0" b="0"/>
              <a:pathLst>
                <a:path w="15212" h="28553" extrusionOk="0">
                  <a:moveTo>
                    <a:pt x="6972" y="1"/>
                  </a:moveTo>
                  <a:lnTo>
                    <a:pt x="6972" y="12828"/>
                  </a:lnTo>
                  <a:lnTo>
                    <a:pt x="2536" y="8690"/>
                  </a:lnTo>
                  <a:lnTo>
                    <a:pt x="1691" y="9518"/>
                  </a:lnTo>
                  <a:lnTo>
                    <a:pt x="6127" y="13863"/>
                  </a:lnTo>
                  <a:lnTo>
                    <a:pt x="1" y="13863"/>
                  </a:lnTo>
                  <a:lnTo>
                    <a:pt x="1" y="14897"/>
                  </a:lnTo>
                  <a:lnTo>
                    <a:pt x="6127" y="14897"/>
                  </a:lnTo>
                  <a:lnTo>
                    <a:pt x="1691" y="19242"/>
                  </a:lnTo>
                  <a:lnTo>
                    <a:pt x="2536" y="20070"/>
                  </a:lnTo>
                  <a:lnTo>
                    <a:pt x="6972" y="15725"/>
                  </a:lnTo>
                  <a:lnTo>
                    <a:pt x="6972" y="28552"/>
                  </a:lnTo>
                  <a:lnTo>
                    <a:pt x="8240" y="28552"/>
                  </a:lnTo>
                  <a:lnTo>
                    <a:pt x="8240" y="15725"/>
                  </a:lnTo>
                  <a:lnTo>
                    <a:pt x="12465" y="20070"/>
                  </a:lnTo>
                  <a:lnTo>
                    <a:pt x="13522" y="19242"/>
                  </a:lnTo>
                  <a:lnTo>
                    <a:pt x="9085" y="14897"/>
                  </a:lnTo>
                  <a:lnTo>
                    <a:pt x="15212" y="14897"/>
                  </a:lnTo>
                  <a:lnTo>
                    <a:pt x="15212" y="13863"/>
                  </a:lnTo>
                  <a:lnTo>
                    <a:pt x="9085" y="13863"/>
                  </a:lnTo>
                  <a:lnTo>
                    <a:pt x="13522" y="9518"/>
                  </a:lnTo>
                  <a:lnTo>
                    <a:pt x="12465" y="8690"/>
                  </a:lnTo>
                  <a:lnTo>
                    <a:pt x="8240" y="12828"/>
                  </a:lnTo>
                  <a:lnTo>
                    <a:pt x="8240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213025" y="2058600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9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5"/>
                  </a:lnTo>
                  <a:lnTo>
                    <a:pt x="5493" y="22553"/>
                  </a:lnTo>
                  <a:lnTo>
                    <a:pt x="6549" y="22553"/>
                  </a:lnTo>
                  <a:lnTo>
                    <a:pt x="6549" y="12415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9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292250" y="574125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8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4"/>
                  </a:lnTo>
                  <a:lnTo>
                    <a:pt x="5493" y="22552"/>
                  </a:lnTo>
                  <a:lnTo>
                    <a:pt x="6549" y="22552"/>
                  </a:lnTo>
                  <a:lnTo>
                    <a:pt x="6549" y="12414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8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90125" y="175850"/>
              <a:ext cx="2598625" cy="2606925"/>
            </a:xfrm>
            <a:custGeom>
              <a:avLst/>
              <a:gdLst/>
              <a:ahLst/>
              <a:cxnLst/>
              <a:rect l="0" t="0" r="0" b="0"/>
              <a:pathLst>
                <a:path w="103945" h="104277" extrusionOk="0">
                  <a:moveTo>
                    <a:pt x="50494" y="0"/>
                  </a:moveTo>
                  <a:lnTo>
                    <a:pt x="50282" y="2483"/>
                  </a:lnTo>
                  <a:lnTo>
                    <a:pt x="50071" y="4759"/>
                  </a:lnTo>
                  <a:lnTo>
                    <a:pt x="49860" y="6621"/>
                  </a:lnTo>
                  <a:lnTo>
                    <a:pt x="49437" y="8483"/>
                  </a:lnTo>
                  <a:lnTo>
                    <a:pt x="48803" y="9932"/>
                  </a:lnTo>
                  <a:lnTo>
                    <a:pt x="48170" y="11173"/>
                  </a:lnTo>
                  <a:lnTo>
                    <a:pt x="47536" y="12207"/>
                  </a:lnTo>
                  <a:lnTo>
                    <a:pt x="46902" y="13035"/>
                  </a:lnTo>
                  <a:lnTo>
                    <a:pt x="46057" y="13863"/>
                  </a:lnTo>
                  <a:lnTo>
                    <a:pt x="45212" y="14276"/>
                  </a:lnTo>
                  <a:lnTo>
                    <a:pt x="44367" y="14690"/>
                  </a:lnTo>
                  <a:lnTo>
                    <a:pt x="43522" y="14897"/>
                  </a:lnTo>
                  <a:lnTo>
                    <a:pt x="41620" y="15104"/>
                  </a:lnTo>
                  <a:lnTo>
                    <a:pt x="39508" y="14690"/>
                  </a:lnTo>
                  <a:lnTo>
                    <a:pt x="37606" y="14069"/>
                  </a:lnTo>
                  <a:lnTo>
                    <a:pt x="35705" y="13035"/>
                  </a:lnTo>
                  <a:lnTo>
                    <a:pt x="34015" y="12000"/>
                  </a:lnTo>
                  <a:lnTo>
                    <a:pt x="32325" y="10966"/>
                  </a:lnTo>
                  <a:lnTo>
                    <a:pt x="30001" y="9104"/>
                  </a:lnTo>
                  <a:lnTo>
                    <a:pt x="29156" y="8483"/>
                  </a:lnTo>
                  <a:lnTo>
                    <a:pt x="29578" y="10138"/>
                  </a:lnTo>
                  <a:lnTo>
                    <a:pt x="30001" y="11587"/>
                  </a:lnTo>
                  <a:lnTo>
                    <a:pt x="30001" y="13035"/>
                  </a:lnTo>
                  <a:lnTo>
                    <a:pt x="30001" y="14483"/>
                  </a:lnTo>
                  <a:lnTo>
                    <a:pt x="30001" y="15725"/>
                  </a:lnTo>
                  <a:lnTo>
                    <a:pt x="29789" y="16759"/>
                  </a:lnTo>
                  <a:lnTo>
                    <a:pt x="29367" y="17794"/>
                  </a:lnTo>
                  <a:lnTo>
                    <a:pt x="28944" y="18828"/>
                  </a:lnTo>
                  <a:lnTo>
                    <a:pt x="27677" y="20276"/>
                  </a:lnTo>
                  <a:lnTo>
                    <a:pt x="26198" y="21518"/>
                  </a:lnTo>
                  <a:lnTo>
                    <a:pt x="24296" y="22552"/>
                  </a:lnTo>
                  <a:lnTo>
                    <a:pt x="22395" y="23380"/>
                  </a:lnTo>
                  <a:lnTo>
                    <a:pt x="20494" y="23794"/>
                  </a:lnTo>
                  <a:lnTo>
                    <a:pt x="18381" y="24207"/>
                  </a:lnTo>
                  <a:lnTo>
                    <a:pt x="14789" y="24414"/>
                  </a:lnTo>
                  <a:lnTo>
                    <a:pt x="12043" y="24414"/>
                  </a:lnTo>
                  <a:lnTo>
                    <a:pt x="11198" y="24207"/>
                  </a:lnTo>
                  <a:lnTo>
                    <a:pt x="12677" y="26069"/>
                  </a:lnTo>
                  <a:lnTo>
                    <a:pt x="13944" y="27932"/>
                  </a:lnTo>
                  <a:lnTo>
                    <a:pt x="15001" y="29587"/>
                  </a:lnTo>
                  <a:lnTo>
                    <a:pt x="15846" y="31242"/>
                  </a:lnTo>
                  <a:lnTo>
                    <a:pt x="16480" y="32897"/>
                  </a:lnTo>
                  <a:lnTo>
                    <a:pt x="16902" y="34552"/>
                  </a:lnTo>
                  <a:lnTo>
                    <a:pt x="17113" y="36000"/>
                  </a:lnTo>
                  <a:lnTo>
                    <a:pt x="17325" y="37449"/>
                  </a:lnTo>
                  <a:lnTo>
                    <a:pt x="17325" y="38897"/>
                  </a:lnTo>
                  <a:lnTo>
                    <a:pt x="17113" y="40138"/>
                  </a:lnTo>
                  <a:lnTo>
                    <a:pt x="16691" y="41380"/>
                  </a:lnTo>
                  <a:lnTo>
                    <a:pt x="16268" y="42621"/>
                  </a:lnTo>
                  <a:lnTo>
                    <a:pt x="15001" y="44897"/>
                  </a:lnTo>
                  <a:lnTo>
                    <a:pt x="13522" y="46759"/>
                  </a:lnTo>
                  <a:lnTo>
                    <a:pt x="12677" y="45932"/>
                  </a:lnTo>
                  <a:lnTo>
                    <a:pt x="11832" y="44897"/>
                  </a:lnTo>
                  <a:lnTo>
                    <a:pt x="10987" y="43656"/>
                  </a:lnTo>
                  <a:lnTo>
                    <a:pt x="10564" y="42414"/>
                  </a:lnTo>
                  <a:lnTo>
                    <a:pt x="10564" y="42000"/>
                  </a:lnTo>
                  <a:lnTo>
                    <a:pt x="10775" y="41173"/>
                  </a:lnTo>
                  <a:lnTo>
                    <a:pt x="11198" y="40345"/>
                  </a:lnTo>
                  <a:lnTo>
                    <a:pt x="11620" y="39518"/>
                  </a:lnTo>
                  <a:lnTo>
                    <a:pt x="12254" y="38690"/>
                  </a:lnTo>
                  <a:lnTo>
                    <a:pt x="12677" y="37863"/>
                  </a:lnTo>
                  <a:lnTo>
                    <a:pt x="12677" y="37656"/>
                  </a:lnTo>
                  <a:lnTo>
                    <a:pt x="12465" y="37242"/>
                  </a:lnTo>
                  <a:lnTo>
                    <a:pt x="12254" y="37242"/>
                  </a:lnTo>
                  <a:lnTo>
                    <a:pt x="11832" y="37035"/>
                  </a:lnTo>
                  <a:lnTo>
                    <a:pt x="11409" y="37242"/>
                  </a:lnTo>
                  <a:lnTo>
                    <a:pt x="10987" y="37449"/>
                  </a:lnTo>
                  <a:lnTo>
                    <a:pt x="10353" y="38069"/>
                  </a:lnTo>
                  <a:lnTo>
                    <a:pt x="10141" y="38690"/>
                  </a:lnTo>
                  <a:lnTo>
                    <a:pt x="10141" y="38897"/>
                  </a:lnTo>
                  <a:lnTo>
                    <a:pt x="10141" y="39311"/>
                  </a:lnTo>
                  <a:lnTo>
                    <a:pt x="9930" y="39518"/>
                  </a:lnTo>
                  <a:lnTo>
                    <a:pt x="9508" y="39518"/>
                  </a:lnTo>
                  <a:lnTo>
                    <a:pt x="8874" y="39104"/>
                  </a:lnTo>
                  <a:lnTo>
                    <a:pt x="8029" y="38069"/>
                  </a:lnTo>
                  <a:lnTo>
                    <a:pt x="7395" y="36828"/>
                  </a:lnTo>
                  <a:lnTo>
                    <a:pt x="6972" y="35794"/>
                  </a:lnTo>
                  <a:lnTo>
                    <a:pt x="6550" y="34759"/>
                  </a:lnTo>
                  <a:lnTo>
                    <a:pt x="6127" y="33932"/>
                  </a:lnTo>
                  <a:lnTo>
                    <a:pt x="5705" y="33725"/>
                  </a:lnTo>
                  <a:lnTo>
                    <a:pt x="5494" y="33518"/>
                  </a:lnTo>
                  <a:lnTo>
                    <a:pt x="5071" y="33725"/>
                  </a:lnTo>
                  <a:lnTo>
                    <a:pt x="4649" y="33932"/>
                  </a:lnTo>
                  <a:lnTo>
                    <a:pt x="4437" y="34345"/>
                  </a:lnTo>
                  <a:lnTo>
                    <a:pt x="4437" y="34759"/>
                  </a:lnTo>
                  <a:lnTo>
                    <a:pt x="4437" y="35794"/>
                  </a:lnTo>
                  <a:lnTo>
                    <a:pt x="5071" y="36828"/>
                  </a:lnTo>
                  <a:lnTo>
                    <a:pt x="6761" y="39104"/>
                  </a:lnTo>
                  <a:lnTo>
                    <a:pt x="6761" y="39311"/>
                  </a:lnTo>
                  <a:lnTo>
                    <a:pt x="6550" y="39518"/>
                  </a:lnTo>
                  <a:lnTo>
                    <a:pt x="5916" y="39104"/>
                  </a:lnTo>
                  <a:lnTo>
                    <a:pt x="4860" y="38483"/>
                  </a:lnTo>
                  <a:lnTo>
                    <a:pt x="4015" y="37656"/>
                  </a:lnTo>
                  <a:lnTo>
                    <a:pt x="3592" y="37035"/>
                  </a:lnTo>
                  <a:lnTo>
                    <a:pt x="3381" y="36207"/>
                  </a:lnTo>
                  <a:lnTo>
                    <a:pt x="2958" y="35380"/>
                  </a:lnTo>
                  <a:lnTo>
                    <a:pt x="2536" y="34759"/>
                  </a:lnTo>
                  <a:lnTo>
                    <a:pt x="2113" y="34552"/>
                  </a:lnTo>
                  <a:lnTo>
                    <a:pt x="1691" y="34552"/>
                  </a:lnTo>
                  <a:lnTo>
                    <a:pt x="1268" y="34759"/>
                  </a:lnTo>
                  <a:lnTo>
                    <a:pt x="846" y="35173"/>
                  </a:lnTo>
                  <a:lnTo>
                    <a:pt x="846" y="35794"/>
                  </a:lnTo>
                  <a:lnTo>
                    <a:pt x="1268" y="36621"/>
                  </a:lnTo>
                  <a:lnTo>
                    <a:pt x="1691" y="37449"/>
                  </a:lnTo>
                  <a:lnTo>
                    <a:pt x="2536" y="38276"/>
                  </a:lnTo>
                  <a:lnTo>
                    <a:pt x="3592" y="39518"/>
                  </a:lnTo>
                  <a:lnTo>
                    <a:pt x="5282" y="40759"/>
                  </a:lnTo>
                  <a:lnTo>
                    <a:pt x="5705" y="40966"/>
                  </a:lnTo>
                  <a:lnTo>
                    <a:pt x="5705" y="41380"/>
                  </a:lnTo>
                  <a:lnTo>
                    <a:pt x="4226" y="41380"/>
                  </a:lnTo>
                  <a:lnTo>
                    <a:pt x="3381" y="41173"/>
                  </a:lnTo>
                  <a:lnTo>
                    <a:pt x="2536" y="40759"/>
                  </a:lnTo>
                  <a:lnTo>
                    <a:pt x="1902" y="40138"/>
                  </a:lnTo>
                  <a:lnTo>
                    <a:pt x="1268" y="39518"/>
                  </a:lnTo>
                  <a:lnTo>
                    <a:pt x="634" y="39518"/>
                  </a:lnTo>
                  <a:lnTo>
                    <a:pt x="212" y="39725"/>
                  </a:lnTo>
                  <a:lnTo>
                    <a:pt x="1" y="39932"/>
                  </a:lnTo>
                  <a:lnTo>
                    <a:pt x="1" y="40552"/>
                  </a:lnTo>
                  <a:lnTo>
                    <a:pt x="1" y="40759"/>
                  </a:lnTo>
                  <a:lnTo>
                    <a:pt x="212" y="41173"/>
                  </a:lnTo>
                  <a:lnTo>
                    <a:pt x="423" y="41380"/>
                  </a:lnTo>
                  <a:lnTo>
                    <a:pt x="1057" y="41587"/>
                  </a:lnTo>
                  <a:lnTo>
                    <a:pt x="3803" y="42828"/>
                  </a:lnTo>
                  <a:lnTo>
                    <a:pt x="5705" y="43242"/>
                  </a:lnTo>
                  <a:lnTo>
                    <a:pt x="6761" y="43449"/>
                  </a:lnTo>
                  <a:lnTo>
                    <a:pt x="7818" y="43449"/>
                  </a:lnTo>
                  <a:lnTo>
                    <a:pt x="8663" y="43242"/>
                  </a:lnTo>
                  <a:lnTo>
                    <a:pt x="9085" y="44276"/>
                  </a:lnTo>
                  <a:lnTo>
                    <a:pt x="9719" y="45518"/>
                  </a:lnTo>
                  <a:lnTo>
                    <a:pt x="10775" y="46966"/>
                  </a:lnTo>
                  <a:lnTo>
                    <a:pt x="12043" y="48414"/>
                  </a:lnTo>
                  <a:lnTo>
                    <a:pt x="10353" y="49863"/>
                  </a:lnTo>
                  <a:lnTo>
                    <a:pt x="8663" y="51104"/>
                  </a:lnTo>
                  <a:lnTo>
                    <a:pt x="5494" y="52966"/>
                  </a:lnTo>
                  <a:lnTo>
                    <a:pt x="2958" y="54207"/>
                  </a:lnTo>
                  <a:lnTo>
                    <a:pt x="2113" y="54414"/>
                  </a:lnTo>
                  <a:lnTo>
                    <a:pt x="6339" y="55449"/>
                  </a:lnTo>
                  <a:lnTo>
                    <a:pt x="8240" y="55863"/>
                  </a:lnTo>
                  <a:lnTo>
                    <a:pt x="9719" y="56483"/>
                  </a:lnTo>
                  <a:lnTo>
                    <a:pt x="10987" y="57104"/>
                  </a:lnTo>
                  <a:lnTo>
                    <a:pt x="12043" y="57725"/>
                  </a:lnTo>
                  <a:lnTo>
                    <a:pt x="13099" y="58552"/>
                  </a:lnTo>
                  <a:lnTo>
                    <a:pt x="13733" y="59173"/>
                  </a:lnTo>
                  <a:lnTo>
                    <a:pt x="14367" y="60000"/>
                  </a:lnTo>
                  <a:lnTo>
                    <a:pt x="14789" y="60828"/>
                  </a:lnTo>
                  <a:lnTo>
                    <a:pt x="15001" y="61656"/>
                  </a:lnTo>
                  <a:lnTo>
                    <a:pt x="15212" y="62690"/>
                  </a:lnTo>
                  <a:lnTo>
                    <a:pt x="15001" y="64345"/>
                  </a:lnTo>
                  <a:lnTo>
                    <a:pt x="14578" y="66207"/>
                  </a:lnTo>
                  <a:lnTo>
                    <a:pt x="13733" y="67863"/>
                  </a:lnTo>
                  <a:lnTo>
                    <a:pt x="12677" y="69518"/>
                  </a:lnTo>
                  <a:lnTo>
                    <a:pt x="11620" y="70966"/>
                  </a:lnTo>
                  <a:lnTo>
                    <a:pt x="10564" y="72207"/>
                  </a:lnTo>
                  <a:lnTo>
                    <a:pt x="8663" y="74276"/>
                  </a:lnTo>
                  <a:lnTo>
                    <a:pt x="7818" y="74897"/>
                  </a:lnTo>
                  <a:lnTo>
                    <a:pt x="9719" y="74690"/>
                  </a:lnTo>
                  <a:lnTo>
                    <a:pt x="13099" y="74690"/>
                  </a:lnTo>
                  <a:lnTo>
                    <a:pt x="14578" y="74897"/>
                  </a:lnTo>
                  <a:lnTo>
                    <a:pt x="15846" y="75104"/>
                  </a:lnTo>
                  <a:lnTo>
                    <a:pt x="17113" y="75518"/>
                  </a:lnTo>
                  <a:lnTo>
                    <a:pt x="17958" y="76138"/>
                  </a:lnTo>
                  <a:lnTo>
                    <a:pt x="18803" y="76759"/>
                  </a:lnTo>
                  <a:lnTo>
                    <a:pt x="19649" y="77380"/>
                  </a:lnTo>
                  <a:lnTo>
                    <a:pt x="20071" y="78207"/>
                  </a:lnTo>
                  <a:lnTo>
                    <a:pt x="20916" y="80069"/>
                  </a:lnTo>
                  <a:lnTo>
                    <a:pt x="21550" y="81932"/>
                  </a:lnTo>
                  <a:lnTo>
                    <a:pt x="21550" y="84000"/>
                  </a:lnTo>
                  <a:lnTo>
                    <a:pt x="21339" y="86276"/>
                  </a:lnTo>
                  <a:lnTo>
                    <a:pt x="21127" y="88345"/>
                  </a:lnTo>
                  <a:lnTo>
                    <a:pt x="20071" y="92069"/>
                  </a:lnTo>
                  <a:lnTo>
                    <a:pt x="19226" y="94966"/>
                  </a:lnTo>
                  <a:lnTo>
                    <a:pt x="18592" y="96000"/>
                  </a:lnTo>
                  <a:lnTo>
                    <a:pt x="20494" y="93932"/>
                  </a:lnTo>
                  <a:lnTo>
                    <a:pt x="21972" y="92069"/>
                  </a:lnTo>
                  <a:lnTo>
                    <a:pt x="23663" y="90621"/>
                  </a:lnTo>
                  <a:lnTo>
                    <a:pt x="25141" y="89380"/>
                  </a:lnTo>
                  <a:lnTo>
                    <a:pt x="26620" y="88345"/>
                  </a:lnTo>
                  <a:lnTo>
                    <a:pt x="27888" y="87725"/>
                  </a:lnTo>
                  <a:lnTo>
                    <a:pt x="29156" y="87104"/>
                  </a:lnTo>
                  <a:lnTo>
                    <a:pt x="30423" y="86897"/>
                  </a:lnTo>
                  <a:lnTo>
                    <a:pt x="31691" y="86690"/>
                  </a:lnTo>
                  <a:lnTo>
                    <a:pt x="32747" y="86897"/>
                  </a:lnTo>
                  <a:lnTo>
                    <a:pt x="33592" y="87104"/>
                  </a:lnTo>
                  <a:lnTo>
                    <a:pt x="34649" y="87518"/>
                  </a:lnTo>
                  <a:lnTo>
                    <a:pt x="35494" y="87932"/>
                  </a:lnTo>
                  <a:lnTo>
                    <a:pt x="36339" y="88552"/>
                  </a:lnTo>
                  <a:lnTo>
                    <a:pt x="37818" y="90000"/>
                  </a:lnTo>
                  <a:lnTo>
                    <a:pt x="39085" y="91863"/>
                  </a:lnTo>
                  <a:lnTo>
                    <a:pt x="40141" y="93725"/>
                  </a:lnTo>
                  <a:lnTo>
                    <a:pt x="40987" y="95794"/>
                  </a:lnTo>
                  <a:lnTo>
                    <a:pt x="41620" y="97656"/>
                  </a:lnTo>
                  <a:lnTo>
                    <a:pt x="42465" y="100759"/>
                  </a:lnTo>
                  <a:lnTo>
                    <a:pt x="42888" y="102000"/>
                  </a:lnTo>
                  <a:lnTo>
                    <a:pt x="44156" y="97242"/>
                  </a:lnTo>
                  <a:lnTo>
                    <a:pt x="44789" y="95587"/>
                  </a:lnTo>
                  <a:lnTo>
                    <a:pt x="45423" y="93932"/>
                  </a:lnTo>
                  <a:lnTo>
                    <a:pt x="46268" y="92690"/>
                  </a:lnTo>
                  <a:lnTo>
                    <a:pt x="46902" y="91656"/>
                  </a:lnTo>
                  <a:lnTo>
                    <a:pt x="47747" y="90828"/>
                  </a:lnTo>
                  <a:lnTo>
                    <a:pt x="48592" y="90414"/>
                  </a:lnTo>
                  <a:lnTo>
                    <a:pt x="49226" y="90000"/>
                  </a:lnTo>
                  <a:lnTo>
                    <a:pt x="50916" y="90000"/>
                  </a:lnTo>
                  <a:lnTo>
                    <a:pt x="51550" y="90207"/>
                  </a:lnTo>
                  <a:lnTo>
                    <a:pt x="53029" y="91242"/>
                  </a:lnTo>
                  <a:lnTo>
                    <a:pt x="54508" y="92483"/>
                  </a:lnTo>
                  <a:lnTo>
                    <a:pt x="55987" y="94138"/>
                  </a:lnTo>
                  <a:lnTo>
                    <a:pt x="57254" y="96000"/>
                  </a:lnTo>
                  <a:lnTo>
                    <a:pt x="59367" y="99932"/>
                  </a:lnTo>
                  <a:lnTo>
                    <a:pt x="60846" y="103035"/>
                  </a:lnTo>
                  <a:lnTo>
                    <a:pt x="61268" y="104276"/>
                  </a:lnTo>
                  <a:lnTo>
                    <a:pt x="61268" y="99518"/>
                  </a:lnTo>
                  <a:lnTo>
                    <a:pt x="61480" y="95794"/>
                  </a:lnTo>
                  <a:lnTo>
                    <a:pt x="61691" y="94138"/>
                  </a:lnTo>
                  <a:lnTo>
                    <a:pt x="62113" y="92897"/>
                  </a:lnTo>
                  <a:lnTo>
                    <a:pt x="62536" y="91863"/>
                  </a:lnTo>
                  <a:lnTo>
                    <a:pt x="63170" y="91035"/>
                  </a:lnTo>
                  <a:lnTo>
                    <a:pt x="63803" y="90207"/>
                  </a:lnTo>
                  <a:lnTo>
                    <a:pt x="64437" y="89794"/>
                  </a:lnTo>
                  <a:lnTo>
                    <a:pt x="65071" y="89380"/>
                  </a:lnTo>
                  <a:lnTo>
                    <a:pt x="65916" y="89173"/>
                  </a:lnTo>
                  <a:lnTo>
                    <a:pt x="66550" y="89173"/>
                  </a:lnTo>
                  <a:lnTo>
                    <a:pt x="67395" y="89380"/>
                  </a:lnTo>
                  <a:lnTo>
                    <a:pt x="69085" y="89794"/>
                  </a:lnTo>
                  <a:lnTo>
                    <a:pt x="70775" y="90621"/>
                  </a:lnTo>
                  <a:lnTo>
                    <a:pt x="72677" y="91863"/>
                  </a:lnTo>
                  <a:lnTo>
                    <a:pt x="74156" y="93104"/>
                  </a:lnTo>
                  <a:lnTo>
                    <a:pt x="75846" y="94552"/>
                  </a:lnTo>
                  <a:lnTo>
                    <a:pt x="78381" y="97242"/>
                  </a:lnTo>
                  <a:lnTo>
                    <a:pt x="80071" y="98897"/>
                  </a:lnTo>
                  <a:lnTo>
                    <a:pt x="79015" y="97449"/>
                  </a:lnTo>
                  <a:lnTo>
                    <a:pt x="78381" y="96207"/>
                  </a:lnTo>
                  <a:lnTo>
                    <a:pt x="77536" y="94552"/>
                  </a:lnTo>
                  <a:lnTo>
                    <a:pt x="77113" y="92690"/>
                  </a:lnTo>
                  <a:lnTo>
                    <a:pt x="76691" y="90621"/>
                  </a:lnTo>
                  <a:lnTo>
                    <a:pt x="76691" y="88345"/>
                  </a:lnTo>
                  <a:lnTo>
                    <a:pt x="76902" y="85656"/>
                  </a:lnTo>
                  <a:lnTo>
                    <a:pt x="77325" y="84207"/>
                  </a:lnTo>
                  <a:lnTo>
                    <a:pt x="77958" y="83173"/>
                  </a:lnTo>
                  <a:lnTo>
                    <a:pt x="79015" y="82552"/>
                  </a:lnTo>
                  <a:lnTo>
                    <a:pt x="80071" y="82138"/>
                  </a:lnTo>
                  <a:lnTo>
                    <a:pt x="81339" y="81932"/>
                  </a:lnTo>
                  <a:lnTo>
                    <a:pt x="84296" y="81932"/>
                  </a:lnTo>
                  <a:lnTo>
                    <a:pt x="85775" y="82345"/>
                  </a:lnTo>
                  <a:lnTo>
                    <a:pt x="88733" y="83173"/>
                  </a:lnTo>
                  <a:lnTo>
                    <a:pt x="91268" y="84000"/>
                  </a:lnTo>
                  <a:lnTo>
                    <a:pt x="93803" y="85035"/>
                  </a:lnTo>
                  <a:lnTo>
                    <a:pt x="91268" y="82138"/>
                  </a:lnTo>
                  <a:lnTo>
                    <a:pt x="89578" y="79449"/>
                  </a:lnTo>
                  <a:lnTo>
                    <a:pt x="88310" y="76966"/>
                  </a:lnTo>
                  <a:lnTo>
                    <a:pt x="87465" y="74897"/>
                  </a:lnTo>
                  <a:lnTo>
                    <a:pt x="89789" y="74483"/>
                  </a:lnTo>
                  <a:lnTo>
                    <a:pt x="91268" y="73863"/>
                  </a:lnTo>
                  <a:lnTo>
                    <a:pt x="91691" y="74483"/>
                  </a:lnTo>
                  <a:lnTo>
                    <a:pt x="92325" y="74897"/>
                  </a:lnTo>
                  <a:lnTo>
                    <a:pt x="93170" y="75518"/>
                  </a:lnTo>
                  <a:lnTo>
                    <a:pt x="94649" y="76138"/>
                  </a:lnTo>
                  <a:lnTo>
                    <a:pt x="96972" y="76966"/>
                  </a:lnTo>
                  <a:lnTo>
                    <a:pt x="97395" y="77173"/>
                  </a:lnTo>
                  <a:lnTo>
                    <a:pt x="97818" y="77173"/>
                  </a:lnTo>
                  <a:lnTo>
                    <a:pt x="98240" y="76966"/>
                  </a:lnTo>
                  <a:lnTo>
                    <a:pt x="98451" y="76552"/>
                  </a:lnTo>
                  <a:lnTo>
                    <a:pt x="98663" y="76345"/>
                  </a:lnTo>
                  <a:lnTo>
                    <a:pt x="98451" y="75932"/>
                  </a:lnTo>
                  <a:lnTo>
                    <a:pt x="98029" y="75725"/>
                  </a:lnTo>
                  <a:lnTo>
                    <a:pt x="96550" y="75725"/>
                  </a:lnTo>
                  <a:lnTo>
                    <a:pt x="95705" y="75518"/>
                  </a:lnTo>
                  <a:lnTo>
                    <a:pt x="95071" y="75104"/>
                  </a:lnTo>
                  <a:lnTo>
                    <a:pt x="94649" y="74690"/>
                  </a:lnTo>
                  <a:lnTo>
                    <a:pt x="94226" y="74276"/>
                  </a:lnTo>
                  <a:lnTo>
                    <a:pt x="94437" y="74069"/>
                  </a:lnTo>
                  <a:lnTo>
                    <a:pt x="94860" y="74069"/>
                  </a:lnTo>
                  <a:lnTo>
                    <a:pt x="96550" y="74276"/>
                  </a:lnTo>
                  <a:lnTo>
                    <a:pt x="98029" y="74069"/>
                  </a:lnTo>
                  <a:lnTo>
                    <a:pt x="99085" y="74069"/>
                  </a:lnTo>
                  <a:lnTo>
                    <a:pt x="99719" y="73656"/>
                  </a:lnTo>
                  <a:lnTo>
                    <a:pt x="100353" y="73449"/>
                  </a:lnTo>
                  <a:lnTo>
                    <a:pt x="100775" y="73035"/>
                  </a:lnTo>
                  <a:lnTo>
                    <a:pt x="100775" y="72621"/>
                  </a:lnTo>
                  <a:lnTo>
                    <a:pt x="100775" y="72207"/>
                  </a:lnTo>
                  <a:lnTo>
                    <a:pt x="100353" y="72000"/>
                  </a:lnTo>
                  <a:lnTo>
                    <a:pt x="99296" y="72000"/>
                  </a:lnTo>
                  <a:lnTo>
                    <a:pt x="98663" y="72414"/>
                  </a:lnTo>
                  <a:lnTo>
                    <a:pt x="98029" y="72621"/>
                  </a:lnTo>
                  <a:lnTo>
                    <a:pt x="97395" y="72828"/>
                  </a:lnTo>
                  <a:lnTo>
                    <a:pt x="95494" y="72828"/>
                  </a:lnTo>
                  <a:lnTo>
                    <a:pt x="94860" y="72621"/>
                  </a:lnTo>
                  <a:lnTo>
                    <a:pt x="94860" y="72414"/>
                  </a:lnTo>
                  <a:lnTo>
                    <a:pt x="95071" y="72207"/>
                  </a:lnTo>
                  <a:lnTo>
                    <a:pt x="97184" y="71794"/>
                  </a:lnTo>
                  <a:lnTo>
                    <a:pt x="98240" y="71380"/>
                  </a:lnTo>
                  <a:lnTo>
                    <a:pt x="98874" y="70966"/>
                  </a:lnTo>
                  <a:lnTo>
                    <a:pt x="99085" y="70552"/>
                  </a:lnTo>
                  <a:lnTo>
                    <a:pt x="99085" y="70138"/>
                  </a:lnTo>
                  <a:lnTo>
                    <a:pt x="99085" y="69725"/>
                  </a:lnTo>
                  <a:lnTo>
                    <a:pt x="98874" y="69518"/>
                  </a:lnTo>
                  <a:lnTo>
                    <a:pt x="98240" y="69518"/>
                  </a:lnTo>
                  <a:lnTo>
                    <a:pt x="97606" y="69725"/>
                  </a:lnTo>
                  <a:lnTo>
                    <a:pt x="96761" y="70138"/>
                  </a:lnTo>
                  <a:lnTo>
                    <a:pt x="95705" y="70552"/>
                  </a:lnTo>
                  <a:lnTo>
                    <a:pt x="94649" y="70966"/>
                  </a:lnTo>
                  <a:lnTo>
                    <a:pt x="93592" y="71173"/>
                  </a:lnTo>
                  <a:lnTo>
                    <a:pt x="92958" y="70966"/>
                  </a:lnTo>
                  <a:lnTo>
                    <a:pt x="92747" y="70759"/>
                  </a:lnTo>
                  <a:lnTo>
                    <a:pt x="92747" y="70552"/>
                  </a:lnTo>
                  <a:lnTo>
                    <a:pt x="92958" y="70345"/>
                  </a:lnTo>
                  <a:lnTo>
                    <a:pt x="93170" y="69518"/>
                  </a:lnTo>
                  <a:lnTo>
                    <a:pt x="93381" y="68897"/>
                  </a:lnTo>
                  <a:lnTo>
                    <a:pt x="93170" y="68483"/>
                  </a:lnTo>
                  <a:lnTo>
                    <a:pt x="92958" y="68276"/>
                  </a:lnTo>
                  <a:lnTo>
                    <a:pt x="92325" y="68069"/>
                  </a:lnTo>
                  <a:lnTo>
                    <a:pt x="91902" y="68276"/>
                  </a:lnTo>
                  <a:lnTo>
                    <a:pt x="91691" y="68897"/>
                  </a:lnTo>
                  <a:lnTo>
                    <a:pt x="91691" y="69725"/>
                  </a:lnTo>
                  <a:lnTo>
                    <a:pt x="91480" y="70759"/>
                  </a:lnTo>
                  <a:lnTo>
                    <a:pt x="91268" y="71380"/>
                  </a:lnTo>
                  <a:lnTo>
                    <a:pt x="90846" y="72000"/>
                  </a:lnTo>
                  <a:lnTo>
                    <a:pt x="90634" y="72207"/>
                  </a:lnTo>
                  <a:lnTo>
                    <a:pt x="88944" y="73035"/>
                  </a:lnTo>
                  <a:lnTo>
                    <a:pt x="87254" y="73242"/>
                  </a:lnTo>
                  <a:lnTo>
                    <a:pt x="87254" y="71794"/>
                  </a:lnTo>
                  <a:lnTo>
                    <a:pt x="87888" y="70552"/>
                  </a:lnTo>
                  <a:lnTo>
                    <a:pt x="88522" y="69311"/>
                  </a:lnTo>
                  <a:lnTo>
                    <a:pt x="89578" y="68483"/>
                  </a:lnTo>
                  <a:lnTo>
                    <a:pt x="90846" y="67863"/>
                  </a:lnTo>
                  <a:lnTo>
                    <a:pt x="92325" y="67449"/>
                  </a:lnTo>
                  <a:lnTo>
                    <a:pt x="93803" y="67035"/>
                  </a:lnTo>
                  <a:lnTo>
                    <a:pt x="95282" y="66828"/>
                  </a:lnTo>
                  <a:lnTo>
                    <a:pt x="98451" y="66621"/>
                  </a:lnTo>
                  <a:lnTo>
                    <a:pt x="101198" y="66828"/>
                  </a:lnTo>
                  <a:lnTo>
                    <a:pt x="103944" y="67035"/>
                  </a:lnTo>
                  <a:lnTo>
                    <a:pt x="103944" y="67035"/>
                  </a:lnTo>
                  <a:lnTo>
                    <a:pt x="101620" y="66000"/>
                  </a:lnTo>
                  <a:lnTo>
                    <a:pt x="99719" y="64966"/>
                  </a:lnTo>
                  <a:lnTo>
                    <a:pt x="98029" y="63725"/>
                  </a:lnTo>
                  <a:lnTo>
                    <a:pt x="96550" y="62483"/>
                  </a:lnTo>
                  <a:lnTo>
                    <a:pt x="95494" y="61449"/>
                  </a:lnTo>
                  <a:lnTo>
                    <a:pt x="94649" y="60207"/>
                  </a:lnTo>
                  <a:lnTo>
                    <a:pt x="94015" y="59173"/>
                  </a:lnTo>
                  <a:lnTo>
                    <a:pt x="93592" y="57932"/>
                  </a:lnTo>
                  <a:lnTo>
                    <a:pt x="92958" y="56069"/>
                  </a:lnTo>
                  <a:lnTo>
                    <a:pt x="92958" y="54414"/>
                  </a:lnTo>
                  <a:lnTo>
                    <a:pt x="92958" y="53380"/>
                  </a:lnTo>
                  <a:lnTo>
                    <a:pt x="92958" y="53173"/>
                  </a:lnTo>
                  <a:lnTo>
                    <a:pt x="93170" y="51311"/>
                  </a:lnTo>
                  <a:lnTo>
                    <a:pt x="93381" y="49863"/>
                  </a:lnTo>
                  <a:lnTo>
                    <a:pt x="93803" y="48414"/>
                  </a:lnTo>
                  <a:lnTo>
                    <a:pt x="94437" y="46966"/>
                  </a:lnTo>
                  <a:lnTo>
                    <a:pt x="95282" y="45725"/>
                  </a:lnTo>
                  <a:lnTo>
                    <a:pt x="96339" y="44690"/>
                  </a:lnTo>
                  <a:lnTo>
                    <a:pt x="98240" y="42621"/>
                  </a:lnTo>
                  <a:lnTo>
                    <a:pt x="100353" y="41173"/>
                  </a:lnTo>
                  <a:lnTo>
                    <a:pt x="102043" y="39932"/>
                  </a:lnTo>
                  <a:lnTo>
                    <a:pt x="103944" y="39104"/>
                  </a:lnTo>
                  <a:lnTo>
                    <a:pt x="99930" y="39518"/>
                  </a:lnTo>
                  <a:lnTo>
                    <a:pt x="96761" y="39311"/>
                  </a:lnTo>
                  <a:lnTo>
                    <a:pt x="94015" y="38897"/>
                  </a:lnTo>
                  <a:lnTo>
                    <a:pt x="91902" y="38069"/>
                  </a:lnTo>
                  <a:lnTo>
                    <a:pt x="90423" y="37035"/>
                  </a:lnTo>
                  <a:lnTo>
                    <a:pt x="89367" y="35794"/>
                  </a:lnTo>
                  <a:lnTo>
                    <a:pt x="88733" y="34345"/>
                  </a:lnTo>
                  <a:lnTo>
                    <a:pt x="88310" y="32897"/>
                  </a:lnTo>
                  <a:lnTo>
                    <a:pt x="88310" y="31449"/>
                  </a:lnTo>
                  <a:lnTo>
                    <a:pt x="88310" y="30000"/>
                  </a:lnTo>
                  <a:lnTo>
                    <a:pt x="88733" y="28552"/>
                  </a:lnTo>
                  <a:lnTo>
                    <a:pt x="89156" y="27311"/>
                  </a:lnTo>
                  <a:lnTo>
                    <a:pt x="89789" y="25449"/>
                  </a:lnTo>
                  <a:lnTo>
                    <a:pt x="90212" y="24621"/>
                  </a:lnTo>
                  <a:lnTo>
                    <a:pt x="86620" y="25035"/>
                  </a:lnTo>
                  <a:lnTo>
                    <a:pt x="85141" y="24828"/>
                  </a:lnTo>
                  <a:lnTo>
                    <a:pt x="83874" y="24828"/>
                  </a:lnTo>
                  <a:lnTo>
                    <a:pt x="82606" y="24414"/>
                  </a:lnTo>
                  <a:lnTo>
                    <a:pt x="81550" y="24207"/>
                  </a:lnTo>
                  <a:lnTo>
                    <a:pt x="80705" y="23587"/>
                  </a:lnTo>
                  <a:lnTo>
                    <a:pt x="79860" y="23173"/>
                  </a:lnTo>
                  <a:lnTo>
                    <a:pt x="79015" y="22552"/>
                  </a:lnTo>
                  <a:lnTo>
                    <a:pt x="78592" y="21932"/>
                  </a:lnTo>
                  <a:lnTo>
                    <a:pt x="77536" y="20276"/>
                  </a:lnTo>
                  <a:lnTo>
                    <a:pt x="77113" y="18621"/>
                  </a:lnTo>
                  <a:lnTo>
                    <a:pt x="76902" y="16966"/>
                  </a:lnTo>
                  <a:lnTo>
                    <a:pt x="76902" y="15104"/>
                  </a:lnTo>
                  <a:lnTo>
                    <a:pt x="77113" y="13449"/>
                  </a:lnTo>
                  <a:lnTo>
                    <a:pt x="77747" y="10138"/>
                  </a:lnTo>
                  <a:lnTo>
                    <a:pt x="78381" y="7863"/>
                  </a:lnTo>
                  <a:lnTo>
                    <a:pt x="78803" y="7035"/>
                  </a:lnTo>
                  <a:lnTo>
                    <a:pt x="76480" y="8897"/>
                  </a:lnTo>
                  <a:lnTo>
                    <a:pt x="74156" y="10345"/>
                  </a:lnTo>
                  <a:lnTo>
                    <a:pt x="72043" y="11587"/>
                  </a:lnTo>
                  <a:lnTo>
                    <a:pt x="70141" y="12828"/>
                  </a:lnTo>
                  <a:lnTo>
                    <a:pt x="68240" y="13449"/>
                  </a:lnTo>
                  <a:lnTo>
                    <a:pt x="66550" y="14069"/>
                  </a:lnTo>
                  <a:lnTo>
                    <a:pt x="64860" y="14483"/>
                  </a:lnTo>
                  <a:lnTo>
                    <a:pt x="63381" y="14690"/>
                  </a:lnTo>
                  <a:lnTo>
                    <a:pt x="61902" y="14897"/>
                  </a:lnTo>
                  <a:lnTo>
                    <a:pt x="60634" y="14690"/>
                  </a:lnTo>
                  <a:lnTo>
                    <a:pt x="59578" y="14483"/>
                  </a:lnTo>
                  <a:lnTo>
                    <a:pt x="58310" y="14069"/>
                  </a:lnTo>
                  <a:lnTo>
                    <a:pt x="57465" y="13449"/>
                  </a:lnTo>
                  <a:lnTo>
                    <a:pt x="56409" y="12828"/>
                  </a:lnTo>
                  <a:lnTo>
                    <a:pt x="54930" y="11380"/>
                  </a:lnTo>
                  <a:lnTo>
                    <a:pt x="53451" y="9725"/>
                  </a:lnTo>
                  <a:lnTo>
                    <a:pt x="52606" y="7863"/>
                  </a:lnTo>
                  <a:lnTo>
                    <a:pt x="51761" y="5794"/>
                  </a:lnTo>
                  <a:lnTo>
                    <a:pt x="51127" y="4138"/>
                  </a:lnTo>
                  <a:lnTo>
                    <a:pt x="50494" y="1242"/>
                  </a:lnTo>
                  <a:lnTo>
                    <a:pt x="50494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10550" y="10325"/>
              <a:ext cx="2978900" cy="2979350"/>
            </a:xfrm>
            <a:custGeom>
              <a:avLst/>
              <a:gdLst/>
              <a:ahLst/>
              <a:cxnLst/>
              <a:rect l="0" t="0" r="0" b="0"/>
              <a:pathLst>
                <a:path w="119156" h="119174" extrusionOk="0">
                  <a:moveTo>
                    <a:pt x="57043" y="1"/>
                  </a:moveTo>
                  <a:lnTo>
                    <a:pt x="55775" y="7242"/>
                  </a:lnTo>
                  <a:lnTo>
                    <a:pt x="55775" y="9518"/>
                  </a:lnTo>
                  <a:lnTo>
                    <a:pt x="55353" y="11794"/>
                  </a:lnTo>
                  <a:lnTo>
                    <a:pt x="54930" y="13656"/>
                  </a:lnTo>
                  <a:lnTo>
                    <a:pt x="54296" y="15311"/>
                  </a:lnTo>
                  <a:lnTo>
                    <a:pt x="53663" y="16759"/>
                  </a:lnTo>
                  <a:lnTo>
                    <a:pt x="52817" y="17794"/>
                  </a:lnTo>
                  <a:lnTo>
                    <a:pt x="51972" y="18621"/>
                  </a:lnTo>
                  <a:lnTo>
                    <a:pt x="51127" y="19035"/>
                  </a:lnTo>
                  <a:lnTo>
                    <a:pt x="50282" y="19242"/>
                  </a:lnTo>
                  <a:lnTo>
                    <a:pt x="49437" y="19449"/>
                  </a:lnTo>
                  <a:lnTo>
                    <a:pt x="47536" y="19242"/>
                  </a:lnTo>
                  <a:lnTo>
                    <a:pt x="45634" y="18621"/>
                  </a:lnTo>
                  <a:lnTo>
                    <a:pt x="43733" y="17587"/>
                  </a:lnTo>
                  <a:lnTo>
                    <a:pt x="41832" y="16553"/>
                  </a:lnTo>
                  <a:lnTo>
                    <a:pt x="40353" y="15311"/>
                  </a:lnTo>
                  <a:lnTo>
                    <a:pt x="37817" y="13449"/>
                  </a:lnTo>
                  <a:lnTo>
                    <a:pt x="31268" y="7242"/>
                  </a:lnTo>
                  <a:lnTo>
                    <a:pt x="34015" y="15725"/>
                  </a:lnTo>
                  <a:lnTo>
                    <a:pt x="34860" y="18621"/>
                  </a:lnTo>
                  <a:lnTo>
                    <a:pt x="34860" y="19863"/>
                  </a:lnTo>
                  <a:lnTo>
                    <a:pt x="34860" y="21104"/>
                  </a:lnTo>
                  <a:lnTo>
                    <a:pt x="34860" y="22139"/>
                  </a:lnTo>
                  <a:lnTo>
                    <a:pt x="34437" y="23173"/>
                  </a:lnTo>
                  <a:lnTo>
                    <a:pt x="34015" y="24208"/>
                  </a:lnTo>
                  <a:lnTo>
                    <a:pt x="33592" y="25035"/>
                  </a:lnTo>
                  <a:lnTo>
                    <a:pt x="32747" y="25656"/>
                  </a:lnTo>
                  <a:lnTo>
                    <a:pt x="32113" y="26277"/>
                  </a:lnTo>
                  <a:lnTo>
                    <a:pt x="30212" y="27311"/>
                  </a:lnTo>
                  <a:lnTo>
                    <a:pt x="28099" y="27932"/>
                  </a:lnTo>
                  <a:lnTo>
                    <a:pt x="25986" y="28346"/>
                  </a:lnTo>
                  <a:lnTo>
                    <a:pt x="23663" y="28759"/>
                  </a:lnTo>
                  <a:lnTo>
                    <a:pt x="21761" y="28759"/>
                  </a:lnTo>
                  <a:lnTo>
                    <a:pt x="18592" y="28553"/>
                  </a:lnTo>
                  <a:lnTo>
                    <a:pt x="12677" y="27932"/>
                  </a:lnTo>
                  <a:lnTo>
                    <a:pt x="16479" y="32277"/>
                  </a:lnTo>
                  <a:lnTo>
                    <a:pt x="19015" y="35587"/>
                  </a:lnTo>
                  <a:lnTo>
                    <a:pt x="19860" y="37035"/>
                  </a:lnTo>
                  <a:lnTo>
                    <a:pt x="20705" y="38484"/>
                  </a:lnTo>
                  <a:lnTo>
                    <a:pt x="21339" y="39932"/>
                  </a:lnTo>
                  <a:lnTo>
                    <a:pt x="21761" y="41380"/>
                  </a:lnTo>
                  <a:lnTo>
                    <a:pt x="21972" y="42828"/>
                  </a:lnTo>
                  <a:lnTo>
                    <a:pt x="22184" y="44277"/>
                  </a:lnTo>
                  <a:lnTo>
                    <a:pt x="21972" y="45518"/>
                  </a:lnTo>
                  <a:lnTo>
                    <a:pt x="21761" y="46966"/>
                  </a:lnTo>
                  <a:lnTo>
                    <a:pt x="21339" y="48415"/>
                  </a:lnTo>
                  <a:lnTo>
                    <a:pt x="20493" y="49656"/>
                  </a:lnTo>
                  <a:lnTo>
                    <a:pt x="20071" y="48828"/>
                  </a:lnTo>
                  <a:lnTo>
                    <a:pt x="20282" y="48208"/>
                  </a:lnTo>
                  <a:lnTo>
                    <a:pt x="20705" y="47587"/>
                  </a:lnTo>
                  <a:lnTo>
                    <a:pt x="21339" y="46553"/>
                  </a:lnTo>
                  <a:lnTo>
                    <a:pt x="21761" y="45932"/>
                  </a:lnTo>
                  <a:lnTo>
                    <a:pt x="21972" y="45104"/>
                  </a:lnTo>
                  <a:lnTo>
                    <a:pt x="21972" y="44484"/>
                  </a:lnTo>
                  <a:lnTo>
                    <a:pt x="21972" y="43863"/>
                  </a:lnTo>
                  <a:lnTo>
                    <a:pt x="21972" y="43242"/>
                  </a:lnTo>
                  <a:lnTo>
                    <a:pt x="21550" y="42621"/>
                  </a:lnTo>
                  <a:lnTo>
                    <a:pt x="20916" y="42001"/>
                  </a:lnTo>
                  <a:lnTo>
                    <a:pt x="20071" y="41587"/>
                  </a:lnTo>
                  <a:lnTo>
                    <a:pt x="19015" y="41380"/>
                  </a:lnTo>
                  <a:lnTo>
                    <a:pt x="18381" y="41587"/>
                  </a:lnTo>
                  <a:lnTo>
                    <a:pt x="17747" y="41587"/>
                  </a:lnTo>
                  <a:lnTo>
                    <a:pt x="16691" y="42208"/>
                  </a:lnTo>
                  <a:lnTo>
                    <a:pt x="16479" y="41587"/>
                  </a:lnTo>
                  <a:lnTo>
                    <a:pt x="15846" y="40346"/>
                  </a:lnTo>
                  <a:lnTo>
                    <a:pt x="15212" y="39104"/>
                  </a:lnTo>
                  <a:lnTo>
                    <a:pt x="14367" y="38484"/>
                  </a:lnTo>
                  <a:lnTo>
                    <a:pt x="13310" y="38070"/>
                  </a:lnTo>
                  <a:lnTo>
                    <a:pt x="12465" y="37863"/>
                  </a:lnTo>
                  <a:lnTo>
                    <a:pt x="11832" y="38070"/>
                  </a:lnTo>
                  <a:lnTo>
                    <a:pt x="10986" y="38277"/>
                  </a:lnTo>
                  <a:lnTo>
                    <a:pt x="10353" y="38897"/>
                  </a:lnTo>
                  <a:lnTo>
                    <a:pt x="10141" y="39104"/>
                  </a:lnTo>
                  <a:lnTo>
                    <a:pt x="9085" y="38897"/>
                  </a:lnTo>
                  <a:lnTo>
                    <a:pt x="7817" y="39104"/>
                  </a:lnTo>
                  <a:lnTo>
                    <a:pt x="7184" y="39311"/>
                  </a:lnTo>
                  <a:lnTo>
                    <a:pt x="6761" y="39932"/>
                  </a:lnTo>
                  <a:lnTo>
                    <a:pt x="6339" y="40346"/>
                  </a:lnTo>
                  <a:lnTo>
                    <a:pt x="5916" y="40966"/>
                  </a:lnTo>
                  <a:lnTo>
                    <a:pt x="5705" y="42208"/>
                  </a:lnTo>
                  <a:lnTo>
                    <a:pt x="5916" y="43035"/>
                  </a:lnTo>
                  <a:lnTo>
                    <a:pt x="6339" y="44277"/>
                  </a:lnTo>
                  <a:lnTo>
                    <a:pt x="5916" y="44690"/>
                  </a:lnTo>
                  <a:lnTo>
                    <a:pt x="5493" y="44897"/>
                  </a:lnTo>
                  <a:lnTo>
                    <a:pt x="5493" y="45104"/>
                  </a:lnTo>
                  <a:lnTo>
                    <a:pt x="5071" y="45932"/>
                  </a:lnTo>
                  <a:lnTo>
                    <a:pt x="4860" y="47173"/>
                  </a:lnTo>
                  <a:lnTo>
                    <a:pt x="4860" y="48001"/>
                  </a:lnTo>
                  <a:lnTo>
                    <a:pt x="5282" y="48621"/>
                  </a:lnTo>
                  <a:lnTo>
                    <a:pt x="5705" y="49242"/>
                  </a:lnTo>
                  <a:lnTo>
                    <a:pt x="6339" y="49863"/>
                  </a:lnTo>
                  <a:lnTo>
                    <a:pt x="7395" y="50484"/>
                  </a:lnTo>
                  <a:lnTo>
                    <a:pt x="8029" y="50690"/>
                  </a:lnTo>
                  <a:lnTo>
                    <a:pt x="9296" y="51311"/>
                  </a:lnTo>
                  <a:lnTo>
                    <a:pt x="10775" y="51725"/>
                  </a:lnTo>
                  <a:lnTo>
                    <a:pt x="12465" y="52139"/>
                  </a:lnTo>
                  <a:lnTo>
                    <a:pt x="14367" y="52346"/>
                  </a:lnTo>
                  <a:lnTo>
                    <a:pt x="16057" y="54621"/>
                  </a:lnTo>
                  <a:lnTo>
                    <a:pt x="13310" y="56484"/>
                  </a:lnTo>
                  <a:lnTo>
                    <a:pt x="10986" y="57932"/>
                  </a:lnTo>
                  <a:lnTo>
                    <a:pt x="8451" y="58966"/>
                  </a:lnTo>
                  <a:lnTo>
                    <a:pt x="1" y="62070"/>
                  </a:lnTo>
                  <a:lnTo>
                    <a:pt x="8874" y="63311"/>
                  </a:lnTo>
                  <a:lnTo>
                    <a:pt x="11198" y="63725"/>
                  </a:lnTo>
                  <a:lnTo>
                    <a:pt x="13310" y="64139"/>
                  </a:lnTo>
                  <a:lnTo>
                    <a:pt x="15001" y="64759"/>
                  </a:lnTo>
                  <a:lnTo>
                    <a:pt x="16479" y="65380"/>
                  </a:lnTo>
                  <a:lnTo>
                    <a:pt x="17747" y="66208"/>
                  </a:lnTo>
                  <a:lnTo>
                    <a:pt x="18803" y="66828"/>
                  </a:lnTo>
                  <a:lnTo>
                    <a:pt x="19437" y="67656"/>
                  </a:lnTo>
                  <a:lnTo>
                    <a:pt x="19860" y="68690"/>
                  </a:lnTo>
                  <a:lnTo>
                    <a:pt x="20071" y="69725"/>
                  </a:lnTo>
                  <a:lnTo>
                    <a:pt x="19860" y="71173"/>
                  </a:lnTo>
                  <a:lnTo>
                    <a:pt x="19226" y="72621"/>
                  </a:lnTo>
                  <a:lnTo>
                    <a:pt x="18381" y="74070"/>
                  </a:lnTo>
                  <a:lnTo>
                    <a:pt x="17324" y="75518"/>
                  </a:lnTo>
                  <a:lnTo>
                    <a:pt x="15212" y="78208"/>
                  </a:lnTo>
                  <a:lnTo>
                    <a:pt x="13522" y="79863"/>
                  </a:lnTo>
                  <a:lnTo>
                    <a:pt x="7184" y="85242"/>
                  </a:lnTo>
                  <a:lnTo>
                    <a:pt x="7184" y="85242"/>
                  </a:lnTo>
                  <a:lnTo>
                    <a:pt x="15423" y="83794"/>
                  </a:lnTo>
                  <a:lnTo>
                    <a:pt x="18803" y="83587"/>
                  </a:lnTo>
                  <a:lnTo>
                    <a:pt x="21550" y="83587"/>
                  </a:lnTo>
                  <a:lnTo>
                    <a:pt x="22606" y="84001"/>
                  </a:lnTo>
                  <a:lnTo>
                    <a:pt x="23663" y="84415"/>
                  </a:lnTo>
                  <a:lnTo>
                    <a:pt x="24508" y="85035"/>
                  </a:lnTo>
                  <a:lnTo>
                    <a:pt x="25141" y="85656"/>
                  </a:lnTo>
                  <a:lnTo>
                    <a:pt x="25564" y="86484"/>
                  </a:lnTo>
                  <a:lnTo>
                    <a:pt x="25986" y="87311"/>
                  </a:lnTo>
                  <a:lnTo>
                    <a:pt x="26409" y="89380"/>
                  </a:lnTo>
                  <a:lnTo>
                    <a:pt x="26409" y="91656"/>
                  </a:lnTo>
                  <a:lnTo>
                    <a:pt x="26198" y="93932"/>
                  </a:lnTo>
                  <a:lnTo>
                    <a:pt x="25564" y="96208"/>
                  </a:lnTo>
                  <a:lnTo>
                    <a:pt x="24930" y="98277"/>
                  </a:lnTo>
                  <a:lnTo>
                    <a:pt x="23663" y="101587"/>
                  </a:lnTo>
                  <a:lnTo>
                    <a:pt x="22395" y="107173"/>
                  </a:lnTo>
                  <a:lnTo>
                    <a:pt x="22395" y="107173"/>
                  </a:lnTo>
                  <a:lnTo>
                    <a:pt x="27677" y="103863"/>
                  </a:lnTo>
                  <a:lnTo>
                    <a:pt x="29578" y="101794"/>
                  </a:lnTo>
                  <a:lnTo>
                    <a:pt x="31268" y="99932"/>
                  </a:lnTo>
                  <a:lnTo>
                    <a:pt x="32958" y="98484"/>
                  </a:lnTo>
                  <a:lnTo>
                    <a:pt x="34437" y="97242"/>
                  </a:lnTo>
                  <a:lnTo>
                    <a:pt x="35916" y="96415"/>
                  </a:lnTo>
                  <a:lnTo>
                    <a:pt x="37395" y="95794"/>
                  </a:lnTo>
                  <a:lnTo>
                    <a:pt x="38663" y="95587"/>
                  </a:lnTo>
                  <a:lnTo>
                    <a:pt x="39930" y="95794"/>
                  </a:lnTo>
                  <a:lnTo>
                    <a:pt x="40775" y="96001"/>
                  </a:lnTo>
                  <a:lnTo>
                    <a:pt x="41620" y="96621"/>
                  </a:lnTo>
                  <a:lnTo>
                    <a:pt x="42254" y="97242"/>
                  </a:lnTo>
                  <a:lnTo>
                    <a:pt x="43099" y="97863"/>
                  </a:lnTo>
                  <a:lnTo>
                    <a:pt x="44367" y="99725"/>
                  </a:lnTo>
                  <a:lnTo>
                    <a:pt x="45423" y="101587"/>
                  </a:lnTo>
                  <a:lnTo>
                    <a:pt x="46268" y="103863"/>
                  </a:lnTo>
                  <a:lnTo>
                    <a:pt x="46902" y="105725"/>
                  </a:lnTo>
                  <a:lnTo>
                    <a:pt x="47747" y="109035"/>
                  </a:lnTo>
                  <a:lnTo>
                    <a:pt x="49648" y="115656"/>
                  </a:lnTo>
                  <a:lnTo>
                    <a:pt x="52184" y="109035"/>
                  </a:lnTo>
                  <a:lnTo>
                    <a:pt x="53029" y="105932"/>
                  </a:lnTo>
                  <a:lnTo>
                    <a:pt x="54085" y="103449"/>
                  </a:lnTo>
                  <a:lnTo>
                    <a:pt x="54719" y="101587"/>
                  </a:lnTo>
                  <a:lnTo>
                    <a:pt x="55564" y="100346"/>
                  </a:lnTo>
                  <a:lnTo>
                    <a:pt x="56198" y="99518"/>
                  </a:lnTo>
                  <a:lnTo>
                    <a:pt x="56620" y="99104"/>
                  </a:lnTo>
                  <a:lnTo>
                    <a:pt x="57254" y="98897"/>
                  </a:lnTo>
                  <a:lnTo>
                    <a:pt x="57677" y="98897"/>
                  </a:lnTo>
                  <a:lnTo>
                    <a:pt x="58099" y="99104"/>
                  </a:lnTo>
                  <a:lnTo>
                    <a:pt x="59367" y="99932"/>
                  </a:lnTo>
                  <a:lnTo>
                    <a:pt x="60423" y="101173"/>
                  </a:lnTo>
                  <a:lnTo>
                    <a:pt x="61691" y="102828"/>
                  </a:lnTo>
                  <a:lnTo>
                    <a:pt x="62958" y="104897"/>
                  </a:lnTo>
                  <a:lnTo>
                    <a:pt x="64226" y="107173"/>
                  </a:lnTo>
                  <a:lnTo>
                    <a:pt x="65282" y="109449"/>
                  </a:lnTo>
                  <a:lnTo>
                    <a:pt x="66339" y="111725"/>
                  </a:lnTo>
                  <a:lnTo>
                    <a:pt x="69930" y="119173"/>
                  </a:lnTo>
                  <a:lnTo>
                    <a:pt x="70775" y="110897"/>
                  </a:lnTo>
                  <a:lnTo>
                    <a:pt x="70775" y="107173"/>
                  </a:lnTo>
                  <a:lnTo>
                    <a:pt x="70775" y="104277"/>
                  </a:lnTo>
                  <a:lnTo>
                    <a:pt x="70986" y="102001"/>
                  </a:lnTo>
                  <a:lnTo>
                    <a:pt x="71409" y="100553"/>
                  </a:lnTo>
                  <a:lnTo>
                    <a:pt x="71832" y="99311"/>
                  </a:lnTo>
                  <a:lnTo>
                    <a:pt x="72465" y="98690"/>
                  </a:lnTo>
                  <a:lnTo>
                    <a:pt x="72677" y="98277"/>
                  </a:lnTo>
                  <a:lnTo>
                    <a:pt x="73099" y="98277"/>
                  </a:lnTo>
                  <a:lnTo>
                    <a:pt x="73944" y="98070"/>
                  </a:lnTo>
                  <a:lnTo>
                    <a:pt x="75212" y="98484"/>
                  </a:lnTo>
                  <a:lnTo>
                    <a:pt x="76479" y="99104"/>
                  </a:lnTo>
                  <a:lnTo>
                    <a:pt x="78170" y="100139"/>
                  </a:lnTo>
                  <a:lnTo>
                    <a:pt x="79860" y="101380"/>
                  </a:lnTo>
                  <a:lnTo>
                    <a:pt x="81761" y="103035"/>
                  </a:lnTo>
                  <a:lnTo>
                    <a:pt x="83451" y="104897"/>
                  </a:lnTo>
                  <a:lnTo>
                    <a:pt x="85353" y="106966"/>
                  </a:lnTo>
                  <a:lnTo>
                    <a:pt x="85564" y="107173"/>
                  </a:lnTo>
                  <a:lnTo>
                    <a:pt x="85775" y="107380"/>
                  </a:lnTo>
                  <a:lnTo>
                    <a:pt x="93170" y="111725"/>
                  </a:lnTo>
                  <a:lnTo>
                    <a:pt x="93170" y="111725"/>
                  </a:lnTo>
                  <a:lnTo>
                    <a:pt x="89155" y="104484"/>
                  </a:lnTo>
                  <a:lnTo>
                    <a:pt x="88944" y="104070"/>
                  </a:lnTo>
                  <a:lnTo>
                    <a:pt x="88099" y="102828"/>
                  </a:lnTo>
                  <a:lnTo>
                    <a:pt x="87465" y="101587"/>
                  </a:lnTo>
                  <a:lnTo>
                    <a:pt x="87043" y="100346"/>
                  </a:lnTo>
                  <a:lnTo>
                    <a:pt x="86620" y="98690"/>
                  </a:lnTo>
                  <a:lnTo>
                    <a:pt x="86198" y="97035"/>
                  </a:lnTo>
                  <a:lnTo>
                    <a:pt x="86198" y="94966"/>
                  </a:lnTo>
                  <a:lnTo>
                    <a:pt x="86409" y="92690"/>
                  </a:lnTo>
                  <a:lnTo>
                    <a:pt x="86620" y="92070"/>
                  </a:lnTo>
                  <a:lnTo>
                    <a:pt x="86832" y="91656"/>
                  </a:lnTo>
                  <a:lnTo>
                    <a:pt x="87465" y="91035"/>
                  </a:lnTo>
                  <a:lnTo>
                    <a:pt x="88522" y="90828"/>
                  </a:lnTo>
                  <a:lnTo>
                    <a:pt x="90001" y="90621"/>
                  </a:lnTo>
                  <a:lnTo>
                    <a:pt x="91479" y="90828"/>
                  </a:lnTo>
                  <a:lnTo>
                    <a:pt x="93170" y="91242"/>
                  </a:lnTo>
                  <a:lnTo>
                    <a:pt x="96761" y="92484"/>
                  </a:lnTo>
                  <a:lnTo>
                    <a:pt x="99719" y="93725"/>
                  </a:lnTo>
                  <a:lnTo>
                    <a:pt x="106057" y="96208"/>
                  </a:lnTo>
                  <a:lnTo>
                    <a:pt x="102677" y="90208"/>
                  </a:lnTo>
                  <a:lnTo>
                    <a:pt x="99719" y="86484"/>
                  </a:lnTo>
                  <a:lnTo>
                    <a:pt x="98663" y="84828"/>
                  </a:lnTo>
                  <a:lnTo>
                    <a:pt x="97817" y="83173"/>
                  </a:lnTo>
                  <a:lnTo>
                    <a:pt x="98029" y="83173"/>
                  </a:lnTo>
                  <a:lnTo>
                    <a:pt x="99296" y="84001"/>
                  </a:lnTo>
                  <a:lnTo>
                    <a:pt x="100564" y="84828"/>
                  </a:lnTo>
                  <a:lnTo>
                    <a:pt x="102888" y="85656"/>
                  </a:lnTo>
                  <a:lnTo>
                    <a:pt x="103310" y="85863"/>
                  </a:lnTo>
                  <a:lnTo>
                    <a:pt x="104367" y="86070"/>
                  </a:lnTo>
                  <a:lnTo>
                    <a:pt x="105212" y="86070"/>
                  </a:lnTo>
                  <a:lnTo>
                    <a:pt x="105846" y="85863"/>
                  </a:lnTo>
                  <a:lnTo>
                    <a:pt x="106479" y="85656"/>
                  </a:lnTo>
                  <a:lnTo>
                    <a:pt x="107113" y="85035"/>
                  </a:lnTo>
                  <a:lnTo>
                    <a:pt x="107536" y="84621"/>
                  </a:lnTo>
                  <a:lnTo>
                    <a:pt x="107958" y="83794"/>
                  </a:lnTo>
                  <a:lnTo>
                    <a:pt x="108170" y="83173"/>
                  </a:lnTo>
                  <a:lnTo>
                    <a:pt x="108170" y="82966"/>
                  </a:lnTo>
                  <a:lnTo>
                    <a:pt x="108170" y="82759"/>
                  </a:lnTo>
                  <a:lnTo>
                    <a:pt x="107958" y="82346"/>
                  </a:lnTo>
                  <a:lnTo>
                    <a:pt x="108803" y="81932"/>
                  </a:lnTo>
                  <a:lnTo>
                    <a:pt x="109437" y="81518"/>
                  </a:lnTo>
                  <a:lnTo>
                    <a:pt x="110071" y="80484"/>
                  </a:lnTo>
                  <a:lnTo>
                    <a:pt x="110282" y="79863"/>
                  </a:lnTo>
                  <a:lnTo>
                    <a:pt x="110282" y="79242"/>
                  </a:lnTo>
                  <a:lnTo>
                    <a:pt x="110282" y="78621"/>
                  </a:lnTo>
                  <a:lnTo>
                    <a:pt x="110071" y="78001"/>
                  </a:lnTo>
                  <a:lnTo>
                    <a:pt x="109437" y="77173"/>
                  </a:lnTo>
                  <a:lnTo>
                    <a:pt x="108592" y="76759"/>
                  </a:lnTo>
                  <a:lnTo>
                    <a:pt x="108381" y="75725"/>
                  </a:lnTo>
                  <a:lnTo>
                    <a:pt x="110705" y="75932"/>
                  </a:lnTo>
                  <a:lnTo>
                    <a:pt x="119155" y="75932"/>
                  </a:lnTo>
                  <a:lnTo>
                    <a:pt x="111972" y="71587"/>
                  </a:lnTo>
                  <a:lnTo>
                    <a:pt x="110071" y="70759"/>
                  </a:lnTo>
                  <a:lnTo>
                    <a:pt x="108381" y="69725"/>
                  </a:lnTo>
                  <a:lnTo>
                    <a:pt x="107113" y="68897"/>
                  </a:lnTo>
                  <a:lnTo>
                    <a:pt x="105846" y="67863"/>
                  </a:lnTo>
                  <a:lnTo>
                    <a:pt x="104789" y="67035"/>
                  </a:lnTo>
                  <a:lnTo>
                    <a:pt x="104155" y="66001"/>
                  </a:lnTo>
                  <a:lnTo>
                    <a:pt x="103099" y="64346"/>
                  </a:lnTo>
                  <a:lnTo>
                    <a:pt x="102465" y="62690"/>
                  </a:lnTo>
                  <a:lnTo>
                    <a:pt x="102465" y="61449"/>
                  </a:lnTo>
                  <a:lnTo>
                    <a:pt x="102465" y="60208"/>
                  </a:lnTo>
                  <a:lnTo>
                    <a:pt x="102465" y="60001"/>
                  </a:lnTo>
                  <a:lnTo>
                    <a:pt x="102465" y="59587"/>
                  </a:lnTo>
                  <a:lnTo>
                    <a:pt x="102465" y="58139"/>
                  </a:lnTo>
                  <a:lnTo>
                    <a:pt x="102888" y="56897"/>
                  </a:lnTo>
                  <a:lnTo>
                    <a:pt x="103310" y="55656"/>
                  </a:lnTo>
                  <a:lnTo>
                    <a:pt x="103733" y="54621"/>
                  </a:lnTo>
                  <a:lnTo>
                    <a:pt x="104578" y="53587"/>
                  </a:lnTo>
                  <a:lnTo>
                    <a:pt x="105423" y="52553"/>
                  </a:lnTo>
                  <a:lnTo>
                    <a:pt x="107113" y="50897"/>
                  </a:lnTo>
                  <a:lnTo>
                    <a:pt x="108803" y="49656"/>
                  </a:lnTo>
                  <a:lnTo>
                    <a:pt x="110493" y="48621"/>
                  </a:lnTo>
                  <a:lnTo>
                    <a:pt x="111972" y="47794"/>
                  </a:lnTo>
                  <a:lnTo>
                    <a:pt x="118099" y="43656"/>
                  </a:lnTo>
                  <a:lnTo>
                    <a:pt x="110916" y="43449"/>
                  </a:lnTo>
                  <a:lnTo>
                    <a:pt x="108592" y="43656"/>
                  </a:lnTo>
                  <a:lnTo>
                    <a:pt x="106479" y="43863"/>
                  </a:lnTo>
                  <a:lnTo>
                    <a:pt x="104578" y="43656"/>
                  </a:lnTo>
                  <a:lnTo>
                    <a:pt x="102888" y="43449"/>
                  </a:lnTo>
                  <a:lnTo>
                    <a:pt x="101409" y="43242"/>
                  </a:lnTo>
                  <a:lnTo>
                    <a:pt x="100141" y="42621"/>
                  </a:lnTo>
                  <a:lnTo>
                    <a:pt x="99296" y="42001"/>
                  </a:lnTo>
                  <a:lnTo>
                    <a:pt x="98663" y="41173"/>
                  </a:lnTo>
                  <a:lnTo>
                    <a:pt x="98029" y="40139"/>
                  </a:lnTo>
                  <a:lnTo>
                    <a:pt x="97817" y="38897"/>
                  </a:lnTo>
                  <a:lnTo>
                    <a:pt x="97817" y="37656"/>
                  </a:lnTo>
                  <a:lnTo>
                    <a:pt x="98029" y="36415"/>
                  </a:lnTo>
                  <a:lnTo>
                    <a:pt x="98663" y="34139"/>
                  </a:lnTo>
                  <a:lnTo>
                    <a:pt x="99508" y="32484"/>
                  </a:lnTo>
                  <a:lnTo>
                    <a:pt x="101620" y="28553"/>
                  </a:lnTo>
                  <a:lnTo>
                    <a:pt x="101620" y="28553"/>
                  </a:lnTo>
                  <a:lnTo>
                    <a:pt x="96972" y="29173"/>
                  </a:lnTo>
                  <a:lnTo>
                    <a:pt x="93803" y="29380"/>
                  </a:lnTo>
                  <a:lnTo>
                    <a:pt x="92324" y="29173"/>
                  </a:lnTo>
                  <a:lnTo>
                    <a:pt x="91057" y="29173"/>
                  </a:lnTo>
                  <a:lnTo>
                    <a:pt x="90001" y="28759"/>
                  </a:lnTo>
                  <a:lnTo>
                    <a:pt x="88944" y="28346"/>
                  </a:lnTo>
                  <a:lnTo>
                    <a:pt x="88310" y="27725"/>
                  </a:lnTo>
                  <a:lnTo>
                    <a:pt x="87677" y="27104"/>
                  </a:lnTo>
                  <a:lnTo>
                    <a:pt x="87043" y="26484"/>
                  </a:lnTo>
                  <a:lnTo>
                    <a:pt x="86832" y="25656"/>
                  </a:lnTo>
                  <a:lnTo>
                    <a:pt x="86409" y="24001"/>
                  </a:lnTo>
                  <a:lnTo>
                    <a:pt x="86409" y="22346"/>
                  </a:lnTo>
                  <a:lnTo>
                    <a:pt x="86409" y="20484"/>
                  </a:lnTo>
                  <a:lnTo>
                    <a:pt x="86832" y="18621"/>
                  </a:lnTo>
                  <a:lnTo>
                    <a:pt x="87254" y="16966"/>
                  </a:lnTo>
                  <a:lnTo>
                    <a:pt x="88099" y="14484"/>
                  </a:lnTo>
                  <a:lnTo>
                    <a:pt x="90634" y="6621"/>
                  </a:lnTo>
                  <a:lnTo>
                    <a:pt x="84508" y="11794"/>
                  </a:lnTo>
                  <a:lnTo>
                    <a:pt x="81761" y="14070"/>
                  </a:lnTo>
                  <a:lnTo>
                    <a:pt x="79015" y="15725"/>
                  </a:lnTo>
                  <a:lnTo>
                    <a:pt x="76691" y="17173"/>
                  </a:lnTo>
                  <a:lnTo>
                    <a:pt x="74367" y="18208"/>
                  </a:lnTo>
                  <a:lnTo>
                    <a:pt x="72043" y="18828"/>
                  </a:lnTo>
                  <a:lnTo>
                    <a:pt x="70141" y="19035"/>
                  </a:lnTo>
                  <a:lnTo>
                    <a:pt x="68240" y="19035"/>
                  </a:lnTo>
                  <a:lnTo>
                    <a:pt x="66550" y="18621"/>
                  </a:lnTo>
                  <a:lnTo>
                    <a:pt x="65493" y="18001"/>
                  </a:lnTo>
                  <a:lnTo>
                    <a:pt x="64648" y="17173"/>
                  </a:lnTo>
                  <a:lnTo>
                    <a:pt x="63592" y="15932"/>
                  </a:lnTo>
                  <a:lnTo>
                    <a:pt x="62747" y="14690"/>
                  </a:lnTo>
                  <a:lnTo>
                    <a:pt x="61057" y="11794"/>
                  </a:lnTo>
                  <a:lnTo>
                    <a:pt x="59578" y="8484"/>
                  </a:lnTo>
                  <a:lnTo>
                    <a:pt x="58522" y="5380"/>
                  </a:lnTo>
                  <a:lnTo>
                    <a:pt x="57677" y="2690"/>
                  </a:lnTo>
                  <a:lnTo>
                    <a:pt x="57043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242950" y="175850"/>
              <a:ext cx="2545800" cy="2606925"/>
            </a:xfrm>
            <a:custGeom>
              <a:avLst/>
              <a:gdLst/>
              <a:ahLst/>
              <a:cxnLst/>
              <a:rect l="0" t="0" r="0" b="0"/>
              <a:pathLst>
                <a:path w="101832" h="104277" extrusionOk="0">
                  <a:moveTo>
                    <a:pt x="77092" y="97821"/>
                  </a:moveTo>
                  <a:lnTo>
                    <a:pt x="77324" y="98276"/>
                  </a:lnTo>
                  <a:lnTo>
                    <a:pt x="78169" y="99104"/>
                  </a:lnTo>
                  <a:lnTo>
                    <a:pt x="77324" y="98069"/>
                  </a:lnTo>
                  <a:lnTo>
                    <a:pt x="77092" y="97821"/>
                  </a:lnTo>
                  <a:close/>
                  <a:moveTo>
                    <a:pt x="48381" y="0"/>
                  </a:moveTo>
                  <a:lnTo>
                    <a:pt x="48169" y="2483"/>
                  </a:lnTo>
                  <a:lnTo>
                    <a:pt x="47958" y="4759"/>
                  </a:lnTo>
                  <a:lnTo>
                    <a:pt x="47747" y="6621"/>
                  </a:lnTo>
                  <a:lnTo>
                    <a:pt x="47324" y="8483"/>
                  </a:lnTo>
                  <a:lnTo>
                    <a:pt x="46690" y="9932"/>
                  </a:lnTo>
                  <a:lnTo>
                    <a:pt x="46057" y="11173"/>
                  </a:lnTo>
                  <a:lnTo>
                    <a:pt x="45423" y="12207"/>
                  </a:lnTo>
                  <a:lnTo>
                    <a:pt x="44789" y="13035"/>
                  </a:lnTo>
                  <a:lnTo>
                    <a:pt x="43944" y="13863"/>
                  </a:lnTo>
                  <a:lnTo>
                    <a:pt x="43099" y="14276"/>
                  </a:lnTo>
                  <a:lnTo>
                    <a:pt x="42254" y="14690"/>
                  </a:lnTo>
                  <a:lnTo>
                    <a:pt x="41409" y="14897"/>
                  </a:lnTo>
                  <a:lnTo>
                    <a:pt x="39507" y="15104"/>
                  </a:lnTo>
                  <a:lnTo>
                    <a:pt x="37395" y="14690"/>
                  </a:lnTo>
                  <a:lnTo>
                    <a:pt x="35493" y="14069"/>
                  </a:lnTo>
                  <a:lnTo>
                    <a:pt x="33592" y="13035"/>
                  </a:lnTo>
                  <a:lnTo>
                    <a:pt x="31902" y="12000"/>
                  </a:lnTo>
                  <a:lnTo>
                    <a:pt x="30212" y="10966"/>
                  </a:lnTo>
                  <a:lnTo>
                    <a:pt x="27888" y="9104"/>
                  </a:lnTo>
                  <a:lnTo>
                    <a:pt x="27043" y="8483"/>
                  </a:lnTo>
                  <a:lnTo>
                    <a:pt x="27465" y="10138"/>
                  </a:lnTo>
                  <a:lnTo>
                    <a:pt x="27888" y="11587"/>
                  </a:lnTo>
                  <a:lnTo>
                    <a:pt x="27888" y="13035"/>
                  </a:lnTo>
                  <a:lnTo>
                    <a:pt x="27888" y="14483"/>
                  </a:lnTo>
                  <a:lnTo>
                    <a:pt x="27888" y="15725"/>
                  </a:lnTo>
                  <a:lnTo>
                    <a:pt x="27676" y="16759"/>
                  </a:lnTo>
                  <a:lnTo>
                    <a:pt x="27254" y="17794"/>
                  </a:lnTo>
                  <a:lnTo>
                    <a:pt x="26831" y="18828"/>
                  </a:lnTo>
                  <a:lnTo>
                    <a:pt x="25564" y="20276"/>
                  </a:lnTo>
                  <a:lnTo>
                    <a:pt x="24085" y="21518"/>
                  </a:lnTo>
                  <a:lnTo>
                    <a:pt x="22183" y="22552"/>
                  </a:lnTo>
                  <a:lnTo>
                    <a:pt x="20282" y="23380"/>
                  </a:lnTo>
                  <a:lnTo>
                    <a:pt x="18381" y="23794"/>
                  </a:lnTo>
                  <a:lnTo>
                    <a:pt x="16268" y="24207"/>
                  </a:lnTo>
                  <a:lnTo>
                    <a:pt x="12676" y="24414"/>
                  </a:lnTo>
                  <a:lnTo>
                    <a:pt x="9930" y="24414"/>
                  </a:lnTo>
                  <a:lnTo>
                    <a:pt x="9085" y="24207"/>
                  </a:lnTo>
                  <a:lnTo>
                    <a:pt x="10564" y="26069"/>
                  </a:lnTo>
                  <a:lnTo>
                    <a:pt x="11831" y="27932"/>
                  </a:lnTo>
                  <a:lnTo>
                    <a:pt x="12888" y="29794"/>
                  </a:lnTo>
                  <a:lnTo>
                    <a:pt x="13733" y="31449"/>
                  </a:lnTo>
                  <a:lnTo>
                    <a:pt x="14367" y="33104"/>
                  </a:lnTo>
                  <a:lnTo>
                    <a:pt x="14789" y="34552"/>
                  </a:lnTo>
                  <a:lnTo>
                    <a:pt x="15000" y="36207"/>
                  </a:lnTo>
                  <a:lnTo>
                    <a:pt x="15212" y="37656"/>
                  </a:lnTo>
                  <a:lnTo>
                    <a:pt x="15000" y="39104"/>
                  </a:lnTo>
                  <a:lnTo>
                    <a:pt x="14789" y="40345"/>
                  </a:lnTo>
                  <a:lnTo>
                    <a:pt x="14578" y="41587"/>
                  </a:lnTo>
                  <a:lnTo>
                    <a:pt x="13944" y="42828"/>
                  </a:lnTo>
                  <a:lnTo>
                    <a:pt x="12888" y="45104"/>
                  </a:lnTo>
                  <a:lnTo>
                    <a:pt x="11197" y="46966"/>
                  </a:lnTo>
                  <a:lnTo>
                    <a:pt x="9507" y="48828"/>
                  </a:lnTo>
                  <a:lnTo>
                    <a:pt x="7606" y="50276"/>
                  </a:lnTo>
                  <a:lnTo>
                    <a:pt x="5705" y="51518"/>
                  </a:lnTo>
                  <a:lnTo>
                    <a:pt x="4014" y="52552"/>
                  </a:lnTo>
                  <a:lnTo>
                    <a:pt x="1057" y="54000"/>
                  </a:lnTo>
                  <a:lnTo>
                    <a:pt x="0" y="54414"/>
                  </a:lnTo>
                  <a:lnTo>
                    <a:pt x="4226" y="55449"/>
                  </a:lnTo>
                  <a:lnTo>
                    <a:pt x="6127" y="55863"/>
                  </a:lnTo>
                  <a:lnTo>
                    <a:pt x="7606" y="56483"/>
                  </a:lnTo>
                  <a:lnTo>
                    <a:pt x="8874" y="57104"/>
                  </a:lnTo>
                  <a:lnTo>
                    <a:pt x="9930" y="57725"/>
                  </a:lnTo>
                  <a:lnTo>
                    <a:pt x="10986" y="58552"/>
                  </a:lnTo>
                  <a:lnTo>
                    <a:pt x="11620" y="59173"/>
                  </a:lnTo>
                  <a:lnTo>
                    <a:pt x="12254" y="60000"/>
                  </a:lnTo>
                  <a:lnTo>
                    <a:pt x="12676" y="60828"/>
                  </a:lnTo>
                  <a:lnTo>
                    <a:pt x="12888" y="61656"/>
                  </a:lnTo>
                  <a:lnTo>
                    <a:pt x="13099" y="62690"/>
                  </a:lnTo>
                  <a:lnTo>
                    <a:pt x="12888" y="64345"/>
                  </a:lnTo>
                  <a:lnTo>
                    <a:pt x="12465" y="66207"/>
                  </a:lnTo>
                  <a:lnTo>
                    <a:pt x="11620" y="67863"/>
                  </a:lnTo>
                  <a:lnTo>
                    <a:pt x="10564" y="69518"/>
                  </a:lnTo>
                  <a:lnTo>
                    <a:pt x="9507" y="70966"/>
                  </a:lnTo>
                  <a:lnTo>
                    <a:pt x="8451" y="72207"/>
                  </a:lnTo>
                  <a:lnTo>
                    <a:pt x="6550" y="74276"/>
                  </a:lnTo>
                  <a:lnTo>
                    <a:pt x="5705" y="74897"/>
                  </a:lnTo>
                  <a:lnTo>
                    <a:pt x="7606" y="74690"/>
                  </a:lnTo>
                  <a:lnTo>
                    <a:pt x="10986" y="74690"/>
                  </a:lnTo>
                  <a:lnTo>
                    <a:pt x="12465" y="74897"/>
                  </a:lnTo>
                  <a:lnTo>
                    <a:pt x="13733" y="75104"/>
                  </a:lnTo>
                  <a:lnTo>
                    <a:pt x="15000" y="75518"/>
                  </a:lnTo>
                  <a:lnTo>
                    <a:pt x="15845" y="76138"/>
                  </a:lnTo>
                  <a:lnTo>
                    <a:pt x="16690" y="76759"/>
                  </a:lnTo>
                  <a:lnTo>
                    <a:pt x="17536" y="77380"/>
                  </a:lnTo>
                  <a:lnTo>
                    <a:pt x="17958" y="78207"/>
                  </a:lnTo>
                  <a:lnTo>
                    <a:pt x="18803" y="80069"/>
                  </a:lnTo>
                  <a:lnTo>
                    <a:pt x="19437" y="81932"/>
                  </a:lnTo>
                  <a:lnTo>
                    <a:pt x="19437" y="84000"/>
                  </a:lnTo>
                  <a:lnTo>
                    <a:pt x="19226" y="86276"/>
                  </a:lnTo>
                  <a:lnTo>
                    <a:pt x="19014" y="88345"/>
                  </a:lnTo>
                  <a:lnTo>
                    <a:pt x="17958" y="92069"/>
                  </a:lnTo>
                  <a:lnTo>
                    <a:pt x="17113" y="94966"/>
                  </a:lnTo>
                  <a:lnTo>
                    <a:pt x="16479" y="96000"/>
                  </a:lnTo>
                  <a:lnTo>
                    <a:pt x="18381" y="93932"/>
                  </a:lnTo>
                  <a:lnTo>
                    <a:pt x="19859" y="92069"/>
                  </a:lnTo>
                  <a:lnTo>
                    <a:pt x="21550" y="90621"/>
                  </a:lnTo>
                  <a:lnTo>
                    <a:pt x="23028" y="89380"/>
                  </a:lnTo>
                  <a:lnTo>
                    <a:pt x="24507" y="88345"/>
                  </a:lnTo>
                  <a:lnTo>
                    <a:pt x="25775" y="87725"/>
                  </a:lnTo>
                  <a:lnTo>
                    <a:pt x="27043" y="87104"/>
                  </a:lnTo>
                  <a:lnTo>
                    <a:pt x="28310" y="86897"/>
                  </a:lnTo>
                  <a:lnTo>
                    <a:pt x="29578" y="86690"/>
                  </a:lnTo>
                  <a:lnTo>
                    <a:pt x="30634" y="86897"/>
                  </a:lnTo>
                  <a:lnTo>
                    <a:pt x="31479" y="87104"/>
                  </a:lnTo>
                  <a:lnTo>
                    <a:pt x="32536" y="87518"/>
                  </a:lnTo>
                  <a:lnTo>
                    <a:pt x="33381" y="87932"/>
                  </a:lnTo>
                  <a:lnTo>
                    <a:pt x="34226" y="88552"/>
                  </a:lnTo>
                  <a:lnTo>
                    <a:pt x="35705" y="90000"/>
                  </a:lnTo>
                  <a:lnTo>
                    <a:pt x="36972" y="91863"/>
                  </a:lnTo>
                  <a:lnTo>
                    <a:pt x="38028" y="93725"/>
                  </a:lnTo>
                  <a:lnTo>
                    <a:pt x="38874" y="95794"/>
                  </a:lnTo>
                  <a:lnTo>
                    <a:pt x="39507" y="97656"/>
                  </a:lnTo>
                  <a:lnTo>
                    <a:pt x="40352" y="100759"/>
                  </a:lnTo>
                  <a:lnTo>
                    <a:pt x="40775" y="102000"/>
                  </a:lnTo>
                  <a:lnTo>
                    <a:pt x="42043" y="97242"/>
                  </a:lnTo>
                  <a:lnTo>
                    <a:pt x="42676" y="95587"/>
                  </a:lnTo>
                  <a:lnTo>
                    <a:pt x="43310" y="93932"/>
                  </a:lnTo>
                  <a:lnTo>
                    <a:pt x="44155" y="92690"/>
                  </a:lnTo>
                  <a:lnTo>
                    <a:pt x="44789" y="91656"/>
                  </a:lnTo>
                  <a:lnTo>
                    <a:pt x="45634" y="90828"/>
                  </a:lnTo>
                  <a:lnTo>
                    <a:pt x="46479" y="90414"/>
                  </a:lnTo>
                  <a:lnTo>
                    <a:pt x="47113" y="90000"/>
                  </a:lnTo>
                  <a:lnTo>
                    <a:pt x="48803" y="90000"/>
                  </a:lnTo>
                  <a:lnTo>
                    <a:pt x="49437" y="90207"/>
                  </a:lnTo>
                  <a:lnTo>
                    <a:pt x="50916" y="91242"/>
                  </a:lnTo>
                  <a:lnTo>
                    <a:pt x="52395" y="92483"/>
                  </a:lnTo>
                  <a:lnTo>
                    <a:pt x="53874" y="94138"/>
                  </a:lnTo>
                  <a:lnTo>
                    <a:pt x="55141" y="96000"/>
                  </a:lnTo>
                  <a:lnTo>
                    <a:pt x="57254" y="99932"/>
                  </a:lnTo>
                  <a:lnTo>
                    <a:pt x="58733" y="103035"/>
                  </a:lnTo>
                  <a:lnTo>
                    <a:pt x="59155" y="104276"/>
                  </a:lnTo>
                  <a:lnTo>
                    <a:pt x="59155" y="99104"/>
                  </a:lnTo>
                  <a:lnTo>
                    <a:pt x="59155" y="97035"/>
                  </a:lnTo>
                  <a:lnTo>
                    <a:pt x="59367" y="95380"/>
                  </a:lnTo>
                  <a:lnTo>
                    <a:pt x="59789" y="93725"/>
                  </a:lnTo>
                  <a:lnTo>
                    <a:pt x="60212" y="92483"/>
                  </a:lnTo>
                  <a:lnTo>
                    <a:pt x="60845" y="91449"/>
                  </a:lnTo>
                  <a:lnTo>
                    <a:pt x="61268" y="90621"/>
                  </a:lnTo>
                  <a:lnTo>
                    <a:pt x="61902" y="90000"/>
                  </a:lnTo>
                  <a:lnTo>
                    <a:pt x="62747" y="89587"/>
                  </a:lnTo>
                  <a:lnTo>
                    <a:pt x="63592" y="89173"/>
                  </a:lnTo>
                  <a:lnTo>
                    <a:pt x="65282" y="89173"/>
                  </a:lnTo>
                  <a:lnTo>
                    <a:pt x="66127" y="89380"/>
                  </a:lnTo>
                  <a:lnTo>
                    <a:pt x="68028" y="90207"/>
                  </a:lnTo>
                  <a:lnTo>
                    <a:pt x="69719" y="91449"/>
                  </a:lnTo>
                  <a:lnTo>
                    <a:pt x="71620" y="92690"/>
                  </a:lnTo>
                  <a:lnTo>
                    <a:pt x="73310" y="94138"/>
                  </a:lnTo>
                  <a:lnTo>
                    <a:pt x="75000" y="95587"/>
                  </a:lnTo>
                  <a:lnTo>
                    <a:pt x="77092" y="97821"/>
                  </a:lnTo>
                  <a:lnTo>
                    <a:pt x="77092" y="97821"/>
                  </a:lnTo>
                  <a:lnTo>
                    <a:pt x="76690" y="97035"/>
                  </a:lnTo>
                  <a:lnTo>
                    <a:pt x="75845" y="95587"/>
                  </a:lnTo>
                  <a:lnTo>
                    <a:pt x="75212" y="93725"/>
                  </a:lnTo>
                  <a:lnTo>
                    <a:pt x="74789" y="91242"/>
                  </a:lnTo>
                  <a:lnTo>
                    <a:pt x="74578" y="88759"/>
                  </a:lnTo>
                  <a:lnTo>
                    <a:pt x="74789" y="85656"/>
                  </a:lnTo>
                  <a:lnTo>
                    <a:pt x="75212" y="84207"/>
                  </a:lnTo>
                  <a:lnTo>
                    <a:pt x="75845" y="83173"/>
                  </a:lnTo>
                  <a:lnTo>
                    <a:pt x="76902" y="82552"/>
                  </a:lnTo>
                  <a:lnTo>
                    <a:pt x="77958" y="82138"/>
                  </a:lnTo>
                  <a:lnTo>
                    <a:pt x="79226" y="81932"/>
                  </a:lnTo>
                  <a:lnTo>
                    <a:pt x="82183" y="81932"/>
                  </a:lnTo>
                  <a:lnTo>
                    <a:pt x="83662" y="82345"/>
                  </a:lnTo>
                  <a:lnTo>
                    <a:pt x="86620" y="83173"/>
                  </a:lnTo>
                  <a:lnTo>
                    <a:pt x="89155" y="84000"/>
                  </a:lnTo>
                  <a:lnTo>
                    <a:pt x="91690" y="85035"/>
                  </a:lnTo>
                  <a:lnTo>
                    <a:pt x="88521" y="81104"/>
                  </a:lnTo>
                  <a:lnTo>
                    <a:pt x="87465" y="79449"/>
                  </a:lnTo>
                  <a:lnTo>
                    <a:pt x="86620" y="77794"/>
                  </a:lnTo>
                  <a:lnTo>
                    <a:pt x="85986" y="76345"/>
                  </a:lnTo>
                  <a:lnTo>
                    <a:pt x="85352" y="75104"/>
                  </a:lnTo>
                  <a:lnTo>
                    <a:pt x="85141" y="73863"/>
                  </a:lnTo>
                  <a:lnTo>
                    <a:pt x="85141" y="72828"/>
                  </a:lnTo>
                  <a:lnTo>
                    <a:pt x="85141" y="71794"/>
                  </a:lnTo>
                  <a:lnTo>
                    <a:pt x="85564" y="70966"/>
                  </a:lnTo>
                  <a:lnTo>
                    <a:pt x="85986" y="70138"/>
                  </a:lnTo>
                  <a:lnTo>
                    <a:pt x="86409" y="69518"/>
                  </a:lnTo>
                  <a:lnTo>
                    <a:pt x="87043" y="68897"/>
                  </a:lnTo>
                  <a:lnTo>
                    <a:pt x="87888" y="68276"/>
                  </a:lnTo>
                  <a:lnTo>
                    <a:pt x="89578" y="67656"/>
                  </a:lnTo>
                  <a:lnTo>
                    <a:pt x="91479" y="67035"/>
                  </a:lnTo>
                  <a:lnTo>
                    <a:pt x="93592" y="66828"/>
                  </a:lnTo>
                  <a:lnTo>
                    <a:pt x="95493" y="66621"/>
                  </a:lnTo>
                  <a:lnTo>
                    <a:pt x="97606" y="66621"/>
                  </a:lnTo>
                  <a:lnTo>
                    <a:pt x="100564" y="66828"/>
                  </a:lnTo>
                  <a:lnTo>
                    <a:pt x="101831" y="67035"/>
                  </a:lnTo>
                  <a:lnTo>
                    <a:pt x="99507" y="66000"/>
                  </a:lnTo>
                  <a:lnTo>
                    <a:pt x="97606" y="64966"/>
                  </a:lnTo>
                  <a:lnTo>
                    <a:pt x="95916" y="63725"/>
                  </a:lnTo>
                  <a:lnTo>
                    <a:pt x="94437" y="62483"/>
                  </a:lnTo>
                  <a:lnTo>
                    <a:pt x="93381" y="61449"/>
                  </a:lnTo>
                  <a:lnTo>
                    <a:pt x="92536" y="60207"/>
                  </a:lnTo>
                  <a:lnTo>
                    <a:pt x="91902" y="59173"/>
                  </a:lnTo>
                  <a:lnTo>
                    <a:pt x="91479" y="57932"/>
                  </a:lnTo>
                  <a:lnTo>
                    <a:pt x="90845" y="56069"/>
                  </a:lnTo>
                  <a:lnTo>
                    <a:pt x="90845" y="54414"/>
                  </a:lnTo>
                  <a:lnTo>
                    <a:pt x="90845" y="53380"/>
                  </a:lnTo>
                  <a:lnTo>
                    <a:pt x="90845" y="53173"/>
                  </a:lnTo>
                  <a:lnTo>
                    <a:pt x="91057" y="51311"/>
                  </a:lnTo>
                  <a:lnTo>
                    <a:pt x="91268" y="49863"/>
                  </a:lnTo>
                  <a:lnTo>
                    <a:pt x="91690" y="48414"/>
                  </a:lnTo>
                  <a:lnTo>
                    <a:pt x="92324" y="46966"/>
                  </a:lnTo>
                  <a:lnTo>
                    <a:pt x="93169" y="45725"/>
                  </a:lnTo>
                  <a:lnTo>
                    <a:pt x="94226" y="44690"/>
                  </a:lnTo>
                  <a:lnTo>
                    <a:pt x="96127" y="42621"/>
                  </a:lnTo>
                  <a:lnTo>
                    <a:pt x="98240" y="41173"/>
                  </a:lnTo>
                  <a:lnTo>
                    <a:pt x="99930" y="39932"/>
                  </a:lnTo>
                  <a:lnTo>
                    <a:pt x="101831" y="39104"/>
                  </a:lnTo>
                  <a:lnTo>
                    <a:pt x="97817" y="39518"/>
                  </a:lnTo>
                  <a:lnTo>
                    <a:pt x="94648" y="39311"/>
                  </a:lnTo>
                  <a:lnTo>
                    <a:pt x="91902" y="38897"/>
                  </a:lnTo>
                  <a:lnTo>
                    <a:pt x="89789" y="38069"/>
                  </a:lnTo>
                  <a:lnTo>
                    <a:pt x="88310" y="37035"/>
                  </a:lnTo>
                  <a:lnTo>
                    <a:pt x="87254" y="35794"/>
                  </a:lnTo>
                  <a:lnTo>
                    <a:pt x="86620" y="34345"/>
                  </a:lnTo>
                  <a:lnTo>
                    <a:pt x="86197" y="32897"/>
                  </a:lnTo>
                  <a:lnTo>
                    <a:pt x="86197" y="31449"/>
                  </a:lnTo>
                  <a:lnTo>
                    <a:pt x="86197" y="30000"/>
                  </a:lnTo>
                  <a:lnTo>
                    <a:pt x="86620" y="28552"/>
                  </a:lnTo>
                  <a:lnTo>
                    <a:pt x="87043" y="27311"/>
                  </a:lnTo>
                  <a:lnTo>
                    <a:pt x="87676" y="25449"/>
                  </a:lnTo>
                  <a:lnTo>
                    <a:pt x="88099" y="24621"/>
                  </a:lnTo>
                  <a:lnTo>
                    <a:pt x="84507" y="25035"/>
                  </a:lnTo>
                  <a:lnTo>
                    <a:pt x="83028" y="24828"/>
                  </a:lnTo>
                  <a:lnTo>
                    <a:pt x="81761" y="24828"/>
                  </a:lnTo>
                  <a:lnTo>
                    <a:pt x="80493" y="24414"/>
                  </a:lnTo>
                  <a:lnTo>
                    <a:pt x="79437" y="24207"/>
                  </a:lnTo>
                  <a:lnTo>
                    <a:pt x="78592" y="23587"/>
                  </a:lnTo>
                  <a:lnTo>
                    <a:pt x="77747" y="23173"/>
                  </a:lnTo>
                  <a:lnTo>
                    <a:pt x="76902" y="22552"/>
                  </a:lnTo>
                  <a:lnTo>
                    <a:pt x="76479" y="21932"/>
                  </a:lnTo>
                  <a:lnTo>
                    <a:pt x="75423" y="20276"/>
                  </a:lnTo>
                  <a:lnTo>
                    <a:pt x="75000" y="18621"/>
                  </a:lnTo>
                  <a:lnTo>
                    <a:pt x="74789" y="16966"/>
                  </a:lnTo>
                  <a:lnTo>
                    <a:pt x="74789" y="15104"/>
                  </a:lnTo>
                  <a:lnTo>
                    <a:pt x="75000" y="13449"/>
                  </a:lnTo>
                  <a:lnTo>
                    <a:pt x="75634" y="10138"/>
                  </a:lnTo>
                  <a:lnTo>
                    <a:pt x="76268" y="7863"/>
                  </a:lnTo>
                  <a:lnTo>
                    <a:pt x="76690" y="7035"/>
                  </a:lnTo>
                  <a:lnTo>
                    <a:pt x="74367" y="8897"/>
                  </a:lnTo>
                  <a:lnTo>
                    <a:pt x="72043" y="10345"/>
                  </a:lnTo>
                  <a:lnTo>
                    <a:pt x="69930" y="11587"/>
                  </a:lnTo>
                  <a:lnTo>
                    <a:pt x="68028" y="12828"/>
                  </a:lnTo>
                  <a:lnTo>
                    <a:pt x="66127" y="13449"/>
                  </a:lnTo>
                  <a:lnTo>
                    <a:pt x="64437" y="14069"/>
                  </a:lnTo>
                  <a:lnTo>
                    <a:pt x="62747" y="14483"/>
                  </a:lnTo>
                  <a:lnTo>
                    <a:pt x="61268" y="14690"/>
                  </a:lnTo>
                  <a:lnTo>
                    <a:pt x="59789" y="14897"/>
                  </a:lnTo>
                  <a:lnTo>
                    <a:pt x="58521" y="14690"/>
                  </a:lnTo>
                  <a:lnTo>
                    <a:pt x="57465" y="14483"/>
                  </a:lnTo>
                  <a:lnTo>
                    <a:pt x="56197" y="14069"/>
                  </a:lnTo>
                  <a:lnTo>
                    <a:pt x="55352" y="13449"/>
                  </a:lnTo>
                  <a:lnTo>
                    <a:pt x="54296" y="12828"/>
                  </a:lnTo>
                  <a:lnTo>
                    <a:pt x="52817" y="11380"/>
                  </a:lnTo>
                  <a:lnTo>
                    <a:pt x="51338" y="9725"/>
                  </a:lnTo>
                  <a:lnTo>
                    <a:pt x="50493" y="7863"/>
                  </a:lnTo>
                  <a:lnTo>
                    <a:pt x="49648" y="5794"/>
                  </a:lnTo>
                  <a:lnTo>
                    <a:pt x="49014" y="4138"/>
                  </a:lnTo>
                  <a:lnTo>
                    <a:pt x="48381" y="1242"/>
                  </a:lnTo>
                  <a:lnTo>
                    <a:pt x="48381" y="0"/>
                  </a:lnTo>
                  <a:close/>
                </a:path>
              </a:pathLst>
            </a:custGeom>
            <a:solidFill>
              <a:srgbClr val="FAF5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2086250" y="1939650"/>
              <a:ext cx="401450" cy="113800"/>
            </a:xfrm>
            <a:custGeom>
              <a:avLst/>
              <a:gdLst/>
              <a:ahLst/>
              <a:cxnLst/>
              <a:rect l="0" t="0" r="0" b="0"/>
              <a:pathLst>
                <a:path w="16058" h="4552" extrusionOk="0">
                  <a:moveTo>
                    <a:pt x="1057" y="0"/>
                  </a:moveTo>
                  <a:lnTo>
                    <a:pt x="635" y="207"/>
                  </a:lnTo>
                  <a:lnTo>
                    <a:pt x="212" y="621"/>
                  </a:lnTo>
                  <a:lnTo>
                    <a:pt x="1" y="1035"/>
                  </a:lnTo>
                  <a:lnTo>
                    <a:pt x="1" y="1655"/>
                  </a:lnTo>
                  <a:lnTo>
                    <a:pt x="212" y="1862"/>
                  </a:lnTo>
                  <a:lnTo>
                    <a:pt x="1480" y="2690"/>
                  </a:lnTo>
                  <a:lnTo>
                    <a:pt x="2747" y="3311"/>
                  </a:lnTo>
                  <a:lnTo>
                    <a:pt x="4015" y="3724"/>
                  </a:lnTo>
                  <a:lnTo>
                    <a:pt x="5282" y="4138"/>
                  </a:lnTo>
                  <a:lnTo>
                    <a:pt x="7818" y="4552"/>
                  </a:lnTo>
                  <a:lnTo>
                    <a:pt x="10142" y="4552"/>
                  </a:lnTo>
                  <a:lnTo>
                    <a:pt x="12254" y="4345"/>
                  </a:lnTo>
                  <a:lnTo>
                    <a:pt x="13944" y="3931"/>
                  </a:lnTo>
                  <a:lnTo>
                    <a:pt x="15212" y="3311"/>
                  </a:lnTo>
                  <a:lnTo>
                    <a:pt x="15846" y="2897"/>
                  </a:lnTo>
                  <a:lnTo>
                    <a:pt x="16057" y="2276"/>
                  </a:lnTo>
                  <a:lnTo>
                    <a:pt x="16057" y="1655"/>
                  </a:lnTo>
                  <a:lnTo>
                    <a:pt x="15846" y="1242"/>
                  </a:lnTo>
                  <a:lnTo>
                    <a:pt x="14578" y="1862"/>
                  </a:lnTo>
                  <a:lnTo>
                    <a:pt x="13311" y="2276"/>
                  </a:lnTo>
                  <a:lnTo>
                    <a:pt x="12043" y="2690"/>
                  </a:lnTo>
                  <a:lnTo>
                    <a:pt x="10775" y="2897"/>
                  </a:lnTo>
                  <a:lnTo>
                    <a:pt x="9508" y="2897"/>
                  </a:lnTo>
                  <a:lnTo>
                    <a:pt x="8240" y="2690"/>
                  </a:lnTo>
                  <a:lnTo>
                    <a:pt x="5916" y="2276"/>
                  </a:lnTo>
                  <a:lnTo>
                    <a:pt x="4015" y="1655"/>
                  </a:lnTo>
                  <a:lnTo>
                    <a:pt x="2536" y="828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2455975" y="1877575"/>
              <a:ext cx="253550" cy="227600"/>
            </a:xfrm>
            <a:custGeom>
              <a:avLst/>
              <a:gdLst/>
              <a:ahLst/>
              <a:cxnLst/>
              <a:rect l="0" t="0" r="0" b="0"/>
              <a:pathLst>
                <a:path w="10142" h="9104" extrusionOk="0">
                  <a:moveTo>
                    <a:pt x="1691" y="0"/>
                  </a:moveTo>
                  <a:lnTo>
                    <a:pt x="1268" y="207"/>
                  </a:lnTo>
                  <a:lnTo>
                    <a:pt x="1057" y="828"/>
                  </a:lnTo>
                  <a:lnTo>
                    <a:pt x="1057" y="1656"/>
                  </a:lnTo>
                  <a:lnTo>
                    <a:pt x="846" y="2690"/>
                  </a:lnTo>
                  <a:lnTo>
                    <a:pt x="634" y="3311"/>
                  </a:lnTo>
                  <a:lnTo>
                    <a:pt x="212" y="3931"/>
                  </a:lnTo>
                  <a:lnTo>
                    <a:pt x="0" y="4345"/>
                  </a:lnTo>
                  <a:lnTo>
                    <a:pt x="0" y="4759"/>
                  </a:lnTo>
                  <a:lnTo>
                    <a:pt x="423" y="5380"/>
                  </a:lnTo>
                  <a:lnTo>
                    <a:pt x="1057" y="6414"/>
                  </a:lnTo>
                  <a:lnTo>
                    <a:pt x="1691" y="6828"/>
                  </a:lnTo>
                  <a:lnTo>
                    <a:pt x="2536" y="7449"/>
                  </a:lnTo>
                  <a:lnTo>
                    <a:pt x="4015" y="8069"/>
                  </a:lnTo>
                  <a:lnTo>
                    <a:pt x="6338" y="8897"/>
                  </a:lnTo>
                  <a:lnTo>
                    <a:pt x="6761" y="9104"/>
                  </a:lnTo>
                  <a:lnTo>
                    <a:pt x="7184" y="9104"/>
                  </a:lnTo>
                  <a:lnTo>
                    <a:pt x="7606" y="8897"/>
                  </a:lnTo>
                  <a:lnTo>
                    <a:pt x="7817" y="8483"/>
                  </a:lnTo>
                  <a:lnTo>
                    <a:pt x="8029" y="8276"/>
                  </a:lnTo>
                  <a:lnTo>
                    <a:pt x="7817" y="7863"/>
                  </a:lnTo>
                  <a:lnTo>
                    <a:pt x="7395" y="7656"/>
                  </a:lnTo>
                  <a:lnTo>
                    <a:pt x="5916" y="7656"/>
                  </a:lnTo>
                  <a:lnTo>
                    <a:pt x="5071" y="7449"/>
                  </a:lnTo>
                  <a:lnTo>
                    <a:pt x="4437" y="7035"/>
                  </a:lnTo>
                  <a:lnTo>
                    <a:pt x="4015" y="6621"/>
                  </a:lnTo>
                  <a:lnTo>
                    <a:pt x="3592" y="6207"/>
                  </a:lnTo>
                  <a:lnTo>
                    <a:pt x="3803" y="6000"/>
                  </a:lnTo>
                  <a:lnTo>
                    <a:pt x="4226" y="6000"/>
                  </a:lnTo>
                  <a:lnTo>
                    <a:pt x="5916" y="6207"/>
                  </a:lnTo>
                  <a:lnTo>
                    <a:pt x="7395" y="6000"/>
                  </a:lnTo>
                  <a:lnTo>
                    <a:pt x="8451" y="6000"/>
                  </a:lnTo>
                  <a:lnTo>
                    <a:pt x="9085" y="5587"/>
                  </a:lnTo>
                  <a:lnTo>
                    <a:pt x="9719" y="5380"/>
                  </a:lnTo>
                  <a:lnTo>
                    <a:pt x="10141" y="4966"/>
                  </a:lnTo>
                  <a:lnTo>
                    <a:pt x="10141" y="4552"/>
                  </a:lnTo>
                  <a:lnTo>
                    <a:pt x="10141" y="4138"/>
                  </a:lnTo>
                  <a:lnTo>
                    <a:pt x="9719" y="3931"/>
                  </a:lnTo>
                  <a:lnTo>
                    <a:pt x="8662" y="3931"/>
                  </a:lnTo>
                  <a:lnTo>
                    <a:pt x="8029" y="4345"/>
                  </a:lnTo>
                  <a:lnTo>
                    <a:pt x="7395" y="4552"/>
                  </a:lnTo>
                  <a:lnTo>
                    <a:pt x="6761" y="4759"/>
                  </a:lnTo>
                  <a:lnTo>
                    <a:pt x="4860" y="4759"/>
                  </a:lnTo>
                  <a:lnTo>
                    <a:pt x="4226" y="4552"/>
                  </a:lnTo>
                  <a:lnTo>
                    <a:pt x="4226" y="4345"/>
                  </a:lnTo>
                  <a:lnTo>
                    <a:pt x="4437" y="4138"/>
                  </a:lnTo>
                  <a:lnTo>
                    <a:pt x="6550" y="3725"/>
                  </a:lnTo>
                  <a:lnTo>
                    <a:pt x="7606" y="3311"/>
                  </a:lnTo>
                  <a:lnTo>
                    <a:pt x="8240" y="2897"/>
                  </a:lnTo>
                  <a:lnTo>
                    <a:pt x="8451" y="2483"/>
                  </a:lnTo>
                  <a:lnTo>
                    <a:pt x="8451" y="2069"/>
                  </a:lnTo>
                  <a:lnTo>
                    <a:pt x="8451" y="1656"/>
                  </a:lnTo>
                  <a:lnTo>
                    <a:pt x="8240" y="1449"/>
                  </a:lnTo>
                  <a:lnTo>
                    <a:pt x="7606" y="1449"/>
                  </a:lnTo>
                  <a:lnTo>
                    <a:pt x="6972" y="1656"/>
                  </a:lnTo>
                  <a:lnTo>
                    <a:pt x="6127" y="2069"/>
                  </a:lnTo>
                  <a:lnTo>
                    <a:pt x="5071" y="2483"/>
                  </a:lnTo>
                  <a:lnTo>
                    <a:pt x="4015" y="2897"/>
                  </a:lnTo>
                  <a:lnTo>
                    <a:pt x="2958" y="3104"/>
                  </a:lnTo>
                  <a:lnTo>
                    <a:pt x="2324" y="2897"/>
                  </a:lnTo>
                  <a:lnTo>
                    <a:pt x="2113" y="2690"/>
                  </a:lnTo>
                  <a:lnTo>
                    <a:pt x="2113" y="2483"/>
                  </a:lnTo>
                  <a:lnTo>
                    <a:pt x="2324" y="2276"/>
                  </a:lnTo>
                  <a:lnTo>
                    <a:pt x="2536" y="1449"/>
                  </a:lnTo>
                  <a:lnTo>
                    <a:pt x="2747" y="828"/>
                  </a:lnTo>
                  <a:lnTo>
                    <a:pt x="2536" y="414"/>
                  </a:lnTo>
                  <a:lnTo>
                    <a:pt x="2324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54925" y="646550"/>
              <a:ext cx="1674325" cy="1634500"/>
            </a:xfrm>
            <a:custGeom>
              <a:avLst/>
              <a:gdLst/>
              <a:ahLst/>
              <a:cxnLst/>
              <a:rect l="0" t="0" r="0" b="0"/>
              <a:pathLst>
                <a:path w="66973" h="65380" extrusionOk="0">
                  <a:moveTo>
                    <a:pt x="33592" y="0"/>
                  </a:moveTo>
                  <a:lnTo>
                    <a:pt x="30000" y="207"/>
                  </a:lnTo>
                  <a:lnTo>
                    <a:pt x="26831" y="621"/>
                  </a:lnTo>
                  <a:lnTo>
                    <a:pt x="23662" y="1448"/>
                  </a:lnTo>
                  <a:lnTo>
                    <a:pt x="20493" y="2483"/>
                  </a:lnTo>
                  <a:lnTo>
                    <a:pt x="17535" y="3931"/>
                  </a:lnTo>
                  <a:lnTo>
                    <a:pt x="14789" y="5586"/>
                  </a:lnTo>
                  <a:lnTo>
                    <a:pt x="12254" y="7448"/>
                  </a:lnTo>
                  <a:lnTo>
                    <a:pt x="9930" y="9517"/>
                  </a:lnTo>
                  <a:lnTo>
                    <a:pt x="7817" y="11793"/>
                  </a:lnTo>
                  <a:lnTo>
                    <a:pt x="5704" y="14276"/>
                  </a:lnTo>
                  <a:lnTo>
                    <a:pt x="4014" y="17172"/>
                  </a:lnTo>
                  <a:lnTo>
                    <a:pt x="2747" y="19862"/>
                  </a:lnTo>
                  <a:lnTo>
                    <a:pt x="1479" y="22966"/>
                  </a:lnTo>
                  <a:lnTo>
                    <a:pt x="845" y="26069"/>
                  </a:lnTo>
                  <a:lnTo>
                    <a:pt x="211" y="29379"/>
                  </a:lnTo>
                  <a:lnTo>
                    <a:pt x="0" y="32690"/>
                  </a:lnTo>
                  <a:lnTo>
                    <a:pt x="211" y="36000"/>
                  </a:lnTo>
                  <a:lnTo>
                    <a:pt x="845" y="39310"/>
                  </a:lnTo>
                  <a:lnTo>
                    <a:pt x="1479" y="42414"/>
                  </a:lnTo>
                  <a:lnTo>
                    <a:pt x="2747" y="45517"/>
                  </a:lnTo>
                  <a:lnTo>
                    <a:pt x="4014" y="48207"/>
                  </a:lnTo>
                  <a:lnTo>
                    <a:pt x="5704" y="50897"/>
                  </a:lnTo>
                  <a:lnTo>
                    <a:pt x="7817" y="53586"/>
                  </a:lnTo>
                  <a:lnTo>
                    <a:pt x="9930" y="55862"/>
                  </a:lnTo>
                  <a:lnTo>
                    <a:pt x="12254" y="57931"/>
                  </a:lnTo>
                  <a:lnTo>
                    <a:pt x="14789" y="59793"/>
                  </a:lnTo>
                  <a:lnTo>
                    <a:pt x="17535" y="61448"/>
                  </a:lnTo>
                  <a:lnTo>
                    <a:pt x="20493" y="62897"/>
                  </a:lnTo>
                  <a:lnTo>
                    <a:pt x="23662" y="63931"/>
                  </a:lnTo>
                  <a:lnTo>
                    <a:pt x="26831" y="64759"/>
                  </a:lnTo>
                  <a:lnTo>
                    <a:pt x="30000" y="65172"/>
                  </a:lnTo>
                  <a:lnTo>
                    <a:pt x="33592" y="65379"/>
                  </a:lnTo>
                  <a:lnTo>
                    <a:pt x="36972" y="65172"/>
                  </a:lnTo>
                  <a:lnTo>
                    <a:pt x="40141" y="64759"/>
                  </a:lnTo>
                  <a:lnTo>
                    <a:pt x="43521" y="63931"/>
                  </a:lnTo>
                  <a:lnTo>
                    <a:pt x="46479" y="62897"/>
                  </a:lnTo>
                  <a:lnTo>
                    <a:pt x="49437" y="61448"/>
                  </a:lnTo>
                  <a:lnTo>
                    <a:pt x="52183" y="59793"/>
                  </a:lnTo>
                  <a:lnTo>
                    <a:pt x="54718" y="57931"/>
                  </a:lnTo>
                  <a:lnTo>
                    <a:pt x="57042" y="55862"/>
                  </a:lnTo>
                  <a:lnTo>
                    <a:pt x="59366" y="53586"/>
                  </a:lnTo>
                  <a:lnTo>
                    <a:pt x="61268" y="50897"/>
                  </a:lnTo>
                  <a:lnTo>
                    <a:pt x="62958" y="48207"/>
                  </a:lnTo>
                  <a:lnTo>
                    <a:pt x="64226" y="45517"/>
                  </a:lnTo>
                  <a:lnTo>
                    <a:pt x="65493" y="42414"/>
                  </a:lnTo>
                  <a:lnTo>
                    <a:pt x="66338" y="39310"/>
                  </a:lnTo>
                  <a:lnTo>
                    <a:pt x="66761" y="36000"/>
                  </a:lnTo>
                  <a:lnTo>
                    <a:pt x="66972" y="32690"/>
                  </a:lnTo>
                  <a:lnTo>
                    <a:pt x="66761" y="29379"/>
                  </a:lnTo>
                  <a:lnTo>
                    <a:pt x="66338" y="26069"/>
                  </a:lnTo>
                  <a:lnTo>
                    <a:pt x="65493" y="22966"/>
                  </a:lnTo>
                  <a:lnTo>
                    <a:pt x="64226" y="19862"/>
                  </a:lnTo>
                  <a:lnTo>
                    <a:pt x="62958" y="17172"/>
                  </a:lnTo>
                  <a:lnTo>
                    <a:pt x="61268" y="14276"/>
                  </a:lnTo>
                  <a:lnTo>
                    <a:pt x="59366" y="11793"/>
                  </a:lnTo>
                  <a:lnTo>
                    <a:pt x="57042" y="9517"/>
                  </a:lnTo>
                  <a:lnTo>
                    <a:pt x="54718" y="7448"/>
                  </a:lnTo>
                  <a:lnTo>
                    <a:pt x="52183" y="5586"/>
                  </a:lnTo>
                  <a:lnTo>
                    <a:pt x="49437" y="3931"/>
                  </a:lnTo>
                  <a:lnTo>
                    <a:pt x="46479" y="2483"/>
                  </a:lnTo>
                  <a:lnTo>
                    <a:pt x="43521" y="1448"/>
                  </a:lnTo>
                  <a:lnTo>
                    <a:pt x="40141" y="621"/>
                  </a:lnTo>
                  <a:lnTo>
                    <a:pt x="36972" y="207"/>
                  </a:lnTo>
                  <a:lnTo>
                    <a:pt x="33592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54925" y="868950"/>
              <a:ext cx="1447200" cy="1412100"/>
            </a:xfrm>
            <a:custGeom>
              <a:avLst/>
              <a:gdLst/>
              <a:ahLst/>
              <a:cxnLst/>
              <a:rect l="0" t="0" r="0" b="0"/>
              <a:pathLst>
                <a:path w="57888" h="56484" extrusionOk="0">
                  <a:moveTo>
                    <a:pt x="10564" y="1"/>
                  </a:moveTo>
                  <a:lnTo>
                    <a:pt x="8240" y="2276"/>
                  </a:lnTo>
                  <a:lnTo>
                    <a:pt x="6127" y="4966"/>
                  </a:lnTo>
                  <a:lnTo>
                    <a:pt x="4437" y="7656"/>
                  </a:lnTo>
                  <a:lnTo>
                    <a:pt x="2958" y="10552"/>
                  </a:lnTo>
                  <a:lnTo>
                    <a:pt x="1690" y="13656"/>
                  </a:lnTo>
                  <a:lnTo>
                    <a:pt x="845" y="16966"/>
                  </a:lnTo>
                  <a:lnTo>
                    <a:pt x="211" y="20276"/>
                  </a:lnTo>
                  <a:lnTo>
                    <a:pt x="0" y="23794"/>
                  </a:lnTo>
                  <a:lnTo>
                    <a:pt x="211" y="27104"/>
                  </a:lnTo>
                  <a:lnTo>
                    <a:pt x="845" y="30414"/>
                  </a:lnTo>
                  <a:lnTo>
                    <a:pt x="1479" y="33518"/>
                  </a:lnTo>
                  <a:lnTo>
                    <a:pt x="2747" y="36621"/>
                  </a:lnTo>
                  <a:lnTo>
                    <a:pt x="4014" y="39311"/>
                  </a:lnTo>
                  <a:lnTo>
                    <a:pt x="5704" y="42001"/>
                  </a:lnTo>
                  <a:lnTo>
                    <a:pt x="7817" y="44690"/>
                  </a:lnTo>
                  <a:lnTo>
                    <a:pt x="9930" y="46966"/>
                  </a:lnTo>
                  <a:lnTo>
                    <a:pt x="12254" y="49035"/>
                  </a:lnTo>
                  <a:lnTo>
                    <a:pt x="14789" y="50897"/>
                  </a:lnTo>
                  <a:lnTo>
                    <a:pt x="17535" y="52552"/>
                  </a:lnTo>
                  <a:lnTo>
                    <a:pt x="20493" y="54001"/>
                  </a:lnTo>
                  <a:lnTo>
                    <a:pt x="23662" y="55035"/>
                  </a:lnTo>
                  <a:lnTo>
                    <a:pt x="26831" y="55863"/>
                  </a:lnTo>
                  <a:lnTo>
                    <a:pt x="30000" y="56276"/>
                  </a:lnTo>
                  <a:lnTo>
                    <a:pt x="33592" y="56483"/>
                  </a:lnTo>
                  <a:lnTo>
                    <a:pt x="36972" y="56276"/>
                  </a:lnTo>
                  <a:lnTo>
                    <a:pt x="40564" y="55863"/>
                  </a:lnTo>
                  <a:lnTo>
                    <a:pt x="43733" y="55035"/>
                  </a:lnTo>
                  <a:lnTo>
                    <a:pt x="46902" y="53794"/>
                  </a:lnTo>
                  <a:lnTo>
                    <a:pt x="49859" y="52345"/>
                  </a:lnTo>
                  <a:lnTo>
                    <a:pt x="52817" y="50483"/>
                  </a:lnTo>
                  <a:lnTo>
                    <a:pt x="55352" y="48414"/>
                  </a:lnTo>
                  <a:lnTo>
                    <a:pt x="57888" y="46345"/>
                  </a:lnTo>
                  <a:lnTo>
                    <a:pt x="55564" y="48208"/>
                  </a:lnTo>
                  <a:lnTo>
                    <a:pt x="53028" y="50070"/>
                  </a:lnTo>
                  <a:lnTo>
                    <a:pt x="50282" y="51518"/>
                  </a:lnTo>
                  <a:lnTo>
                    <a:pt x="47324" y="52759"/>
                  </a:lnTo>
                  <a:lnTo>
                    <a:pt x="44366" y="53794"/>
                  </a:lnTo>
                  <a:lnTo>
                    <a:pt x="41409" y="54621"/>
                  </a:lnTo>
                  <a:lnTo>
                    <a:pt x="38240" y="55035"/>
                  </a:lnTo>
                  <a:lnTo>
                    <a:pt x="34859" y="55242"/>
                  </a:lnTo>
                  <a:lnTo>
                    <a:pt x="31479" y="55035"/>
                  </a:lnTo>
                  <a:lnTo>
                    <a:pt x="28099" y="54414"/>
                  </a:lnTo>
                  <a:lnTo>
                    <a:pt x="24930" y="53794"/>
                  </a:lnTo>
                  <a:lnTo>
                    <a:pt x="21761" y="52552"/>
                  </a:lnTo>
                  <a:lnTo>
                    <a:pt x="19014" y="51311"/>
                  </a:lnTo>
                  <a:lnTo>
                    <a:pt x="16268" y="49656"/>
                  </a:lnTo>
                  <a:lnTo>
                    <a:pt x="13521" y="47794"/>
                  </a:lnTo>
                  <a:lnTo>
                    <a:pt x="11197" y="45518"/>
                  </a:lnTo>
                  <a:lnTo>
                    <a:pt x="9085" y="43242"/>
                  </a:lnTo>
                  <a:lnTo>
                    <a:pt x="7183" y="40759"/>
                  </a:lnTo>
                  <a:lnTo>
                    <a:pt x="5493" y="38070"/>
                  </a:lnTo>
                  <a:lnTo>
                    <a:pt x="4014" y="35173"/>
                  </a:lnTo>
                  <a:lnTo>
                    <a:pt x="2958" y="32276"/>
                  </a:lnTo>
                  <a:lnTo>
                    <a:pt x="2113" y="28966"/>
                  </a:lnTo>
                  <a:lnTo>
                    <a:pt x="1690" y="25863"/>
                  </a:lnTo>
                  <a:lnTo>
                    <a:pt x="1479" y="22345"/>
                  </a:lnTo>
                  <a:lnTo>
                    <a:pt x="1690" y="19242"/>
                  </a:lnTo>
                  <a:lnTo>
                    <a:pt x="2113" y="16139"/>
                  </a:lnTo>
                  <a:lnTo>
                    <a:pt x="2747" y="13035"/>
                  </a:lnTo>
                  <a:lnTo>
                    <a:pt x="3803" y="10139"/>
                  </a:lnTo>
                  <a:lnTo>
                    <a:pt x="5282" y="7449"/>
                  </a:lnTo>
                  <a:lnTo>
                    <a:pt x="6761" y="4759"/>
                  </a:lnTo>
                  <a:lnTo>
                    <a:pt x="8451" y="2276"/>
                  </a:lnTo>
                  <a:lnTo>
                    <a:pt x="10564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697175" y="687925"/>
              <a:ext cx="1589800" cy="1551750"/>
            </a:xfrm>
            <a:custGeom>
              <a:avLst/>
              <a:gdLst/>
              <a:ahLst/>
              <a:cxnLst/>
              <a:rect l="0" t="0" r="0" b="0"/>
              <a:pathLst>
                <a:path w="63592" h="62070" extrusionOk="0">
                  <a:moveTo>
                    <a:pt x="28521" y="0"/>
                  </a:moveTo>
                  <a:lnTo>
                    <a:pt x="25352" y="621"/>
                  </a:lnTo>
                  <a:lnTo>
                    <a:pt x="22395" y="1242"/>
                  </a:lnTo>
                  <a:lnTo>
                    <a:pt x="19437" y="2276"/>
                  </a:lnTo>
                  <a:lnTo>
                    <a:pt x="16690" y="3724"/>
                  </a:lnTo>
                  <a:lnTo>
                    <a:pt x="13944" y="5173"/>
                  </a:lnTo>
                  <a:lnTo>
                    <a:pt x="11620" y="7035"/>
                  </a:lnTo>
                  <a:lnTo>
                    <a:pt x="9296" y="9104"/>
                  </a:lnTo>
                  <a:lnTo>
                    <a:pt x="7395" y="11173"/>
                  </a:lnTo>
                  <a:lnTo>
                    <a:pt x="5493" y="13655"/>
                  </a:lnTo>
                  <a:lnTo>
                    <a:pt x="3803" y="16138"/>
                  </a:lnTo>
                  <a:lnTo>
                    <a:pt x="2536" y="18828"/>
                  </a:lnTo>
                  <a:lnTo>
                    <a:pt x="1479" y="21724"/>
                  </a:lnTo>
                  <a:lnTo>
                    <a:pt x="634" y="24828"/>
                  </a:lnTo>
                  <a:lnTo>
                    <a:pt x="212" y="27931"/>
                  </a:lnTo>
                  <a:lnTo>
                    <a:pt x="0" y="31035"/>
                  </a:lnTo>
                  <a:lnTo>
                    <a:pt x="212" y="34138"/>
                  </a:lnTo>
                  <a:lnTo>
                    <a:pt x="634" y="37242"/>
                  </a:lnTo>
                  <a:lnTo>
                    <a:pt x="1479" y="40345"/>
                  </a:lnTo>
                  <a:lnTo>
                    <a:pt x="2536" y="43035"/>
                  </a:lnTo>
                  <a:lnTo>
                    <a:pt x="3803" y="45931"/>
                  </a:lnTo>
                  <a:lnTo>
                    <a:pt x="5493" y="48414"/>
                  </a:lnTo>
                  <a:lnTo>
                    <a:pt x="7395" y="50897"/>
                  </a:lnTo>
                  <a:lnTo>
                    <a:pt x="9296" y="52966"/>
                  </a:lnTo>
                  <a:lnTo>
                    <a:pt x="11620" y="55035"/>
                  </a:lnTo>
                  <a:lnTo>
                    <a:pt x="13944" y="56897"/>
                  </a:lnTo>
                  <a:lnTo>
                    <a:pt x="16690" y="58345"/>
                  </a:lnTo>
                  <a:lnTo>
                    <a:pt x="19437" y="59793"/>
                  </a:lnTo>
                  <a:lnTo>
                    <a:pt x="22395" y="60828"/>
                  </a:lnTo>
                  <a:lnTo>
                    <a:pt x="25352" y="61449"/>
                  </a:lnTo>
                  <a:lnTo>
                    <a:pt x="28521" y="62069"/>
                  </a:lnTo>
                  <a:lnTo>
                    <a:pt x="35071" y="62069"/>
                  </a:lnTo>
                  <a:lnTo>
                    <a:pt x="38240" y="61449"/>
                  </a:lnTo>
                  <a:lnTo>
                    <a:pt x="41198" y="60828"/>
                  </a:lnTo>
                  <a:lnTo>
                    <a:pt x="44155" y="59793"/>
                  </a:lnTo>
                  <a:lnTo>
                    <a:pt x="46902" y="58345"/>
                  </a:lnTo>
                  <a:lnTo>
                    <a:pt x="49648" y="56897"/>
                  </a:lnTo>
                  <a:lnTo>
                    <a:pt x="51972" y="55035"/>
                  </a:lnTo>
                  <a:lnTo>
                    <a:pt x="54296" y="52966"/>
                  </a:lnTo>
                  <a:lnTo>
                    <a:pt x="56409" y="50897"/>
                  </a:lnTo>
                  <a:lnTo>
                    <a:pt x="58099" y="48414"/>
                  </a:lnTo>
                  <a:lnTo>
                    <a:pt x="59789" y="45931"/>
                  </a:lnTo>
                  <a:lnTo>
                    <a:pt x="61057" y="43035"/>
                  </a:lnTo>
                  <a:lnTo>
                    <a:pt x="62113" y="40345"/>
                  </a:lnTo>
                  <a:lnTo>
                    <a:pt x="62958" y="37242"/>
                  </a:lnTo>
                  <a:lnTo>
                    <a:pt x="63381" y="34138"/>
                  </a:lnTo>
                  <a:lnTo>
                    <a:pt x="63592" y="31035"/>
                  </a:lnTo>
                  <a:lnTo>
                    <a:pt x="63381" y="27931"/>
                  </a:lnTo>
                  <a:lnTo>
                    <a:pt x="62958" y="24828"/>
                  </a:lnTo>
                  <a:lnTo>
                    <a:pt x="62113" y="21724"/>
                  </a:lnTo>
                  <a:lnTo>
                    <a:pt x="61057" y="18828"/>
                  </a:lnTo>
                  <a:lnTo>
                    <a:pt x="59789" y="16138"/>
                  </a:lnTo>
                  <a:lnTo>
                    <a:pt x="58099" y="13655"/>
                  </a:lnTo>
                  <a:lnTo>
                    <a:pt x="56409" y="11173"/>
                  </a:lnTo>
                  <a:lnTo>
                    <a:pt x="54296" y="9104"/>
                  </a:lnTo>
                  <a:lnTo>
                    <a:pt x="51972" y="7035"/>
                  </a:lnTo>
                  <a:lnTo>
                    <a:pt x="49648" y="5173"/>
                  </a:lnTo>
                  <a:lnTo>
                    <a:pt x="46902" y="3724"/>
                  </a:lnTo>
                  <a:lnTo>
                    <a:pt x="44155" y="2276"/>
                  </a:lnTo>
                  <a:lnTo>
                    <a:pt x="41198" y="1242"/>
                  </a:lnTo>
                  <a:lnTo>
                    <a:pt x="38240" y="621"/>
                  </a:lnTo>
                  <a:lnTo>
                    <a:pt x="35071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723575" y="703425"/>
              <a:ext cx="1542275" cy="1510375"/>
            </a:xfrm>
            <a:custGeom>
              <a:avLst/>
              <a:gdLst/>
              <a:ahLst/>
              <a:cxnLst/>
              <a:rect l="0" t="0" r="0" b="0"/>
              <a:pathLst>
                <a:path w="61691" h="60415" extrusionOk="0">
                  <a:moveTo>
                    <a:pt x="30846" y="1"/>
                  </a:moveTo>
                  <a:lnTo>
                    <a:pt x="27677" y="208"/>
                  </a:lnTo>
                  <a:lnTo>
                    <a:pt x="24719" y="622"/>
                  </a:lnTo>
                  <a:lnTo>
                    <a:pt x="21761" y="1449"/>
                  </a:lnTo>
                  <a:lnTo>
                    <a:pt x="19015" y="2484"/>
                  </a:lnTo>
                  <a:lnTo>
                    <a:pt x="16268" y="3725"/>
                  </a:lnTo>
                  <a:lnTo>
                    <a:pt x="13733" y="5173"/>
                  </a:lnTo>
                  <a:lnTo>
                    <a:pt x="11409" y="7035"/>
                  </a:lnTo>
                  <a:lnTo>
                    <a:pt x="9085" y="8897"/>
                  </a:lnTo>
                  <a:lnTo>
                    <a:pt x="7184" y="11173"/>
                  </a:lnTo>
                  <a:lnTo>
                    <a:pt x="5282" y="13449"/>
                  </a:lnTo>
                  <a:lnTo>
                    <a:pt x="3803" y="15932"/>
                  </a:lnTo>
                  <a:lnTo>
                    <a:pt x="2536" y="18622"/>
                  </a:lnTo>
                  <a:lnTo>
                    <a:pt x="1480" y="21311"/>
                  </a:lnTo>
                  <a:lnTo>
                    <a:pt x="634" y="24208"/>
                  </a:lnTo>
                  <a:lnTo>
                    <a:pt x="212" y="27104"/>
                  </a:lnTo>
                  <a:lnTo>
                    <a:pt x="1" y="30208"/>
                  </a:lnTo>
                  <a:lnTo>
                    <a:pt x="212" y="33311"/>
                  </a:lnTo>
                  <a:lnTo>
                    <a:pt x="634" y="36415"/>
                  </a:lnTo>
                  <a:lnTo>
                    <a:pt x="1480" y="39311"/>
                  </a:lnTo>
                  <a:lnTo>
                    <a:pt x="2536" y="42001"/>
                  </a:lnTo>
                  <a:lnTo>
                    <a:pt x="3803" y="44691"/>
                  </a:lnTo>
                  <a:lnTo>
                    <a:pt x="5282" y="47173"/>
                  </a:lnTo>
                  <a:lnTo>
                    <a:pt x="7184" y="49449"/>
                  </a:lnTo>
                  <a:lnTo>
                    <a:pt x="9085" y="51725"/>
                  </a:lnTo>
                  <a:lnTo>
                    <a:pt x="11409" y="53587"/>
                  </a:lnTo>
                  <a:lnTo>
                    <a:pt x="13733" y="55242"/>
                  </a:lnTo>
                  <a:lnTo>
                    <a:pt x="16268" y="56897"/>
                  </a:lnTo>
                  <a:lnTo>
                    <a:pt x="19015" y="58139"/>
                  </a:lnTo>
                  <a:lnTo>
                    <a:pt x="21761" y="59173"/>
                  </a:lnTo>
                  <a:lnTo>
                    <a:pt x="24719" y="59794"/>
                  </a:lnTo>
                  <a:lnTo>
                    <a:pt x="27677" y="60415"/>
                  </a:lnTo>
                  <a:lnTo>
                    <a:pt x="34015" y="60415"/>
                  </a:lnTo>
                  <a:lnTo>
                    <a:pt x="37184" y="59794"/>
                  </a:lnTo>
                  <a:lnTo>
                    <a:pt x="40142" y="59173"/>
                  </a:lnTo>
                  <a:lnTo>
                    <a:pt x="42888" y="58139"/>
                  </a:lnTo>
                  <a:lnTo>
                    <a:pt x="45634" y="56897"/>
                  </a:lnTo>
                  <a:lnTo>
                    <a:pt x="48170" y="55242"/>
                  </a:lnTo>
                  <a:lnTo>
                    <a:pt x="50494" y="53587"/>
                  </a:lnTo>
                  <a:lnTo>
                    <a:pt x="52818" y="51725"/>
                  </a:lnTo>
                  <a:lnTo>
                    <a:pt x="54719" y="49449"/>
                  </a:lnTo>
                  <a:lnTo>
                    <a:pt x="56409" y="47173"/>
                  </a:lnTo>
                  <a:lnTo>
                    <a:pt x="58099" y="44691"/>
                  </a:lnTo>
                  <a:lnTo>
                    <a:pt x="59367" y="42001"/>
                  </a:lnTo>
                  <a:lnTo>
                    <a:pt x="60423" y="39311"/>
                  </a:lnTo>
                  <a:lnTo>
                    <a:pt x="61057" y="36415"/>
                  </a:lnTo>
                  <a:lnTo>
                    <a:pt x="61691" y="33311"/>
                  </a:lnTo>
                  <a:lnTo>
                    <a:pt x="61691" y="30208"/>
                  </a:lnTo>
                  <a:lnTo>
                    <a:pt x="61691" y="27104"/>
                  </a:lnTo>
                  <a:lnTo>
                    <a:pt x="61057" y="24208"/>
                  </a:lnTo>
                  <a:lnTo>
                    <a:pt x="60423" y="21311"/>
                  </a:lnTo>
                  <a:lnTo>
                    <a:pt x="59367" y="18622"/>
                  </a:lnTo>
                  <a:lnTo>
                    <a:pt x="58099" y="15932"/>
                  </a:lnTo>
                  <a:lnTo>
                    <a:pt x="56409" y="13449"/>
                  </a:lnTo>
                  <a:lnTo>
                    <a:pt x="54719" y="11173"/>
                  </a:lnTo>
                  <a:lnTo>
                    <a:pt x="52818" y="8897"/>
                  </a:lnTo>
                  <a:lnTo>
                    <a:pt x="50494" y="7035"/>
                  </a:lnTo>
                  <a:lnTo>
                    <a:pt x="48170" y="5173"/>
                  </a:lnTo>
                  <a:lnTo>
                    <a:pt x="45634" y="3725"/>
                  </a:lnTo>
                  <a:lnTo>
                    <a:pt x="42888" y="2484"/>
                  </a:lnTo>
                  <a:lnTo>
                    <a:pt x="40142" y="1449"/>
                  </a:lnTo>
                  <a:lnTo>
                    <a:pt x="37184" y="622"/>
                  </a:lnTo>
                  <a:lnTo>
                    <a:pt x="34015" y="208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F7C94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755275" y="724125"/>
              <a:ext cx="1494750" cy="1463825"/>
            </a:xfrm>
            <a:custGeom>
              <a:avLst/>
              <a:gdLst/>
              <a:ahLst/>
              <a:cxnLst/>
              <a:rect l="0" t="0" r="0" b="0"/>
              <a:pathLst>
                <a:path w="59790" h="58553" extrusionOk="0">
                  <a:moveTo>
                    <a:pt x="29789" y="1"/>
                  </a:moveTo>
                  <a:lnTo>
                    <a:pt x="26831" y="207"/>
                  </a:lnTo>
                  <a:lnTo>
                    <a:pt x="23874" y="621"/>
                  </a:lnTo>
                  <a:lnTo>
                    <a:pt x="20916" y="1449"/>
                  </a:lnTo>
                  <a:lnTo>
                    <a:pt x="18169" y="2276"/>
                  </a:lnTo>
                  <a:lnTo>
                    <a:pt x="15634" y="3518"/>
                  </a:lnTo>
                  <a:lnTo>
                    <a:pt x="13099" y="4966"/>
                  </a:lnTo>
                  <a:lnTo>
                    <a:pt x="10775" y="6828"/>
                  </a:lnTo>
                  <a:lnTo>
                    <a:pt x="8662" y="8690"/>
                  </a:lnTo>
                  <a:lnTo>
                    <a:pt x="6761" y="10759"/>
                  </a:lnTo>
                  <a:lnTo>
                    <a:pt x="5071" y="13035"/>
                  </a:lnTo>
                  <a:lnTo>
                    <a:pt x="3592" y="15311"/>
                  </a:lnTo>
                  <a:lnTo>
                    <a:pt x="2324" y="18001"/>
                  </a:lnTo>
                  <a:lnTo>
                    <a:pt x="1268" y="20690"/>
                  </a:lnTo>
                  <a:lnTo>
                    <a:pt x="634" y="23380"/>
                  </a:lnTo>
                  <a:lnTo>
                    <a:pt x="0" y="26276"/>
                  </a:lnTo>
                  <a:lnTo>
                    <a:pt x="0" y="29380"/>
                  </a:lnTo>
                  <a:lnTo>
                    <a:pt x="0" y="32276"/>
                  </a:lnTo>
                  <a:lnTo>
                    <a:pt x="634" y="35173"/>
                  </a:lnTo>
                  <a:lnTo>
                    <a:pt x="1268" y="38069"/>
                  </a:lnTo>
                  <a:lnTo>
                    <a:pt x="2324" y="40759"/>
                  </a:lnTo>
                  <a:lnTo>
                    <a:pt x="3592" y="43242"/>
                  </a:lnTo>
                  <a:lnTo>
                    <a:pt x="5071" y="45725"/>
                  </a:lnTo>
                  <a:lnTo>
                    <a:pt x="6761" y="48001"/>
                  </a:lnTo>
                  <a:lnTo>
                    <a:pt x="8662" y="50069"/>
                  </a:lnTo>
                  <a:lnTo>
                    <a:pt x="10775" y="51932"/>
                  </a:lnTo>
                  <a:lnTo>
                    <a:pt x="13099" y="53587"/>
                  </a:lnTo>
                  <a:lnTo>
                    <a:pt x="15634" y="55035"/>
                  </a:lnTo>
                  <a:lnTo>
                    <a:pt x="18169" y="56276"/>
                  </a:lnTo>
                  <a:lnTo>
                    <a:pt x="20916" y="57311"/>
                  </a:lnTo>
                  <a:lnTo>
                    <a:pt x="23874" y="57932"/>
                  </a:lnTo>
                  <a:lnTo>
                    <a:pt x="26831" y="58552"/>
                  </a:lnTo>
                  <a:lnTo>
                    <a:pt x="32958" y="58552"/>
                  </a:lnTo>
                  <a:lnTo>
                    <a:pt x="35916" y="57932"/>
                  </a:lnTo>
                  <a:lnTo>
                    <a:pt x="38662" y="57311"/>
                  </a:lnTo>
                  <a:lnTo>
                    <a:pt x="41409" y="56276"/>
                  </a:lnTo>
                  <a:lnTo>
                    <a:pt x="44155" y="55035"/>
                  </a:lnTo>
                  <a:lnTo>
                    <a:pt x="46479" y="53587"/>
                  </a:lnTo>
                  <a:lnTo>
                    <a:pt x="48803" y="51932"/>
                  </a:lnTo>
                  <a:lnTo>
                    <a:pt x="50916" y="50069"/>
                  </a:lnTo>
                  <a:lnTo>
                    <a:pt x="52817" y="48001"/>
                  </a:lnTo>
                  <a:lnTo>
                    <a:pt x="54719" y="45725"/>
                  </a:lnTo>
                  <a:lnTo>
                    <a:pt x="56197" y="43242"/>
                  </a:lnTo>
                  <a:lnTo>
                    <a:pt x="57465" y="40759"/>
                  </a:lnTo>
                  <a:lnTo>
                    <a:pt x="58310" y="38069"/>
                  </a:lnTo>
                  <a:lnTo>
                    <a:pt x="59155" y="35173"/>
                  </a:lnTo>
                  <a:lnTo>
                    <a:pt x="59578" y="32276"/>
                  </a:lnTo>
                  <a:lnTo>
                    <a:pt x="59789" y="29380"/>
                  </a:lnTo>
                  <a:lnTo>
                    <a:pt x="59578" y="26276"/>
                  </a:lnTo>
                  <a:lnTo>
                    <a:pt x="59155" y="23380"/>
                  </a:lnTo>
                  <a:lnTo>
                    <a:pt x="58310" y="20690"/>
                  </a:lnTo>
                  <a:lnTo>
                    <a:pt x="57465" y="18001"/>
                  </a:lnTo>
                  <a:lnTo>
                    <a:pt x="56197" y="15311"/>
                  </a:lnTo>
                  <a:lnTo>
                    <a:pt x="54719" y="13035"/>
                  </a:lnTo>
                  <a:lnTo>
                    <a:pt x="52817" y="10759"/>
                  </a:lnTo>
                  <a:lnTo>
                    <a:pt x="50916" y="8690"/>
                  </a:lnTo>
                  <a:lnTo>
                    <a:pt x="48803" y="6828"/>
                  </a:lnTo>
                  <a:lnTo>
                    <a:pt x="46479" y="4966"/>
                  </a:lnTo>
                  <a:lnTo>
                    <a:pt x="44155" y="3518"/>
                  </a:lnTo>
                  <a:lnTo>
                    <a:pt x="41409" y="2276"/>
                  </a:lnTo>
                  <a:lnTo>
                    <a:pt x="38662" y="1449"/>
                  </a:lnTo>
                  <a:lnTo>
                    <a:pt x="35916" y="621"/>
                  </a:lnTo>
                  <a:lnTo>
                    <a:pt x="32958" y="207"/>
                  </a:lnTo>
                  <a:lnTo>
                    <a:pt x="29789" y="1"/>
                  </a:lnTo>
                  <a:close/>
                </a:path>
              </a:pathLst>
            </a:custGeom>
            <a:solidFill>
              <a:srgbClr val="F7CB4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781675" y="744825"/>
              <a:ext cx="1447200" cy="1417250"/>
            </a:xfrm>
            <a:custGeom>
              <a:avLst/>
              <a:gdLst/>
              <a:ahLst/>
              <a:cxnLst/>
              <a:rect l="0" t="0" r="0" b="0"/>
              <a:pathLst>
                <a:path w="57888" h="56690" extrusionOk="0">
                  <a:moveTo>
                    <a:pt x="28944" y="0"/>
                  </a:moveTo>
                  <a:lnTo>
                    <a:pt x="25987" y="207"/>
                  </a:lnTo>
                  <a:lnTo>
                    <a:pt x="23029" y="621"/>
                  </a:lnTo>
                  <a:lnTo>
                    <a:pt x="20282" y="1241"/>
                  </a:lnTo>
                  <a:lnTo>
                    <a:pt x="17747" y="2276"/>
                  </a:lnTo>
                  <a:lnTo>
                    <a:pt x="15212" y="3517"/>
                  </a:lnTo>
                  <a:lnTo>
                    <a:pt x="12677" y="4966"/>
                  </a:lnTo>
                  <a:lnTo>
                    <a:pt x="10564" y="6414"/>
                  </a:lnTo>
                  <a:lnTo>
                    <a:pt x="8451" y="8276"/>
                  </a:lnTo>
                  <a:lnTo>
                    <a:pt x="6550" y="10345"/>
                  </a:lnTo>
                  <a:lnTo>
                    <a:pt x="4860" y="12621"/>
                  </a:lnTo>
                  <a:lnTo>
                    <a:pt x="3381" y="14897"/>
                  </a:lnTo>
                  <a:lnTo>
                    <a:pt x="2325" y="17379"/>
                  </a:lnTo>
                  <a:lnTo>
                    <a:pt x="1268" y="19862"/>
                  </a:lnTo>
                  <a:lnTo>
                    <a:pt x="634" y="22759"/>
                  </a:lnTo>
                  <a:lnTo>
                    <a:pt x="212" y="25448"/>
                  </a:lnTo>
                  <a:lnTo>
                    <a:pt x="1" y="28345"/>
                  </a:lnTo>
                  <a:lnTo>
                    <a:pt x="212" y="31241"/>
                  </a:lnTo>
                  <a:lnTo>
                    <a:pt x="634" y="34138"/>
                  </a:lnTo>
                  <a:lnTo>
                    <a:pt x="1268" y="36828"/>
                  </a:lnTo>
                  <a:lnTo>
                    <a:pt x="2325" y="39517"/>
                  </a:lnTo>
                  <a:lnTo>
                    <a:pt x="3381" y="42000"/>
                  </a:lnTo>
                  <a:lnTo>
                    <a:pt x="4860" y="44276"/>
                  </a:lnTo>
                  <a:lnTo>
                    <a:pt x="6550" y="46345"/>
                  </a:lnTo>
                  <a:lnTo>
                    <a:pt x="8451" y="48414"/>
                  </a:lnTo>
                  <a:lnTo>
                    <a:pt x="10564" y="50276"/>
                  </a:lnTo>
                  <a:lnTo>
                    <a:pt x="12677" y="51931"/>
                  </a:lnTo>
                  <a:lnTo>
                    <a:pt x="15212" y="53379"/>
                  </a:lnTo>
                  <a:lnTo>
                    <a:pt x="17747" y="54414"/>
                  </a:lnTo>
                  <a:lnTo>
                    <a:pt x="20282" y="55448"/>
                  </a:lnTo>
                  <a:lnTo>
                    <a:pt x="23029" y="56069"/>
                  </a:lnTo>
                  <a:lnTo>
                    <a:pt x="25987" y="56690"/>
                  </a:lnTo>
                  <a:lnTo>
                    <a:pt x="31902" y="56690"/>
                  </a:lnTo>
                  <a:lnTo>
                    <a:pt x="34860" y="56069"/>
                  </a:lnTo>
                  <a:lnTo>
                    <a:pt x="37606" y="55448"/>
                  </a:lnTo>
                  <a:lnTo>
                    <a:pt x="40141" y="54414"/>
                  </a:lnTo>
                  <a:lnTo>
                    <a:pt x="42677" y="53379"/>
                  </a:lnTo>
                  <a:lnTo>
                    <a:pt x="45212" y="51931"/>
                  </a:lnTo>
                  <a:lnTo>
                    <a:pt x="47325" y="50276"/>
                  </a:lnTo>
                  <a:lnTo>
                    <a:pt x="49437" y="48414"/>
                  </a:lnTo>
                  <a:lnTo>
                    <a:pt x="51339" y="46345"/>
                  </a:lnTo>
                  <a:lnTo>
                    <a:pt x="53029" y="44276"/>
                  </a:lnTo>
                  <a:lnTo>
                    <a:pt x="54296" y="42000"/>
                  </a:lnTo>
                  <a:lnTo>
                    <a:pt x="55564" y="39517"/>
                  </a:lnTo>
                  <a:lnTo>
                    <a:pt x="56620" y="36828"/>
                  </a:lnTo>
                  <a:lnTo>
                    <a:pt x="57254" y="34138"/>
                  </a:lnTo>
                  <a:lnTo>
                    <a:pt x="57677" y="31241"/>
                  </a:lnTo>
                  <a:lnTo>
                    <a:pt x="57888" y="28345"/>
                  </a:lnTo>
                  <a:lnTo>
                    <a:pt x="57677" y="25448"/>
                  </a:lnTo>
                  <a:lnTo>
                    <a:pt x="57254" y="22759"/>
                  </a:lnTo>
                  <a:lnTo>
                    <a:pt x="56620" y="19862"/>
                  </a:lnTo>
                  <a:lnTo>
                    <a:pt x="55564" y="17379"/>
                  </a:lnTo>
                  <a:lnTo>
                    <a:pt x="54296" y="14897"/>
                  </a:lnTo>
                  <a:lnTo>
                    <a:pt x="53029" y="12621"/>
                  </a:lnTo>
                  <a:lnTo>
                    <a:pt x="51339" y="10345"/>
                  </a:lnTo>
                  <a:lnTo>
                    <a:pt x="49437" y="8276"/>
                  </a:lnTo>
                  <a:lnTo>
                    <a:pt x="47325" y="6414"/>
                  </a:lnTo>
                  <a:lnTo>
                    <a:pt x="45212" y="4966"/>
                  </a:lnTo>
                  <a:lnTo>
                    <a:pt x="42677" y="3517"/>
                  </a:lnTo>
                  <a:lnTo>
                    <a:pt x="40141" y="2276"/>
                  </a:lnTo>
                  <a:lnTo>
                    <a:pt x="37606" y="1241"/>
                  </a:lnTo>
                  <a:lnTo>
                    <a:pt x="34860" y="621"/>
                  </a:lnTo>
                  <a:lnTo>
                    <a:pt x="31902" y="207"/>
                  </a:lnTo>
                  <a:lnTo>
                    <a:pt x="28944" y="0"/>
                  </a:lnTo>
                  <a:close/>
                </a:path>
              </a:pathLst>
            </a:custGeom>
            <a:solidFill>
              <a:srgbClr val="F8CD5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808075" y="765500"/>
              <a:ext cx="1399675" cy="1370725"/>
            </a:xfrm>
            <a:custGeom>
              <a:avLst/>
              <a:gdLst/>
              <a:ahLst/>
              <a:cxnLst/>
              <a:rect l="0" t="0" r="0" b="0"/>
              <a:pathLst>
                <a:path w="55987" h="54829" extrusionOk="0">
                  <a:moveTo>
                    <a:pt x="28100" y="1"/>
                  </a:moveTo>
                  <a:lnTo>
                    <a:pt x="25142" y="208"/>
                  </a:lnTo>
                  <a:lnTo>
                    <a:pt x="22395" y="621"/>
                  </a:lnTo>
                  <a:lnTo>
                    <a:pt x="19649" y="1242"/>
                  </a:lnTo>
                  <a:lnTo>
                    <a:pt x="17114" y="2070"/>
                  </a:lnTo>
                  <a:lnTo>
                    <a:pt x="14790" y="3311"/>
                  </a:lnTo>
                  <a:lnTo>
                    <a:pt x="12466" y="4759"/>
                  </a:lnTo>
                  <a:lnTo>
                    <a:pt x="10142" y="6208"/>
                  </a:lnTo>
                  <a:lnTo>
                    <a:pt x="8240" y="8070"/>
                  </a:lnTo>
                  <a:lnTo>
                    <a:pt x="6339" y="9932"/>
                  </a:lnTo>
                  <a:lnTo>
                    <a:pt x="4860" y="12001"/>
                  </a:lnTo>
                  <a:lnTo>
                    <a:pt x="3381" y="14277"/>
                  </a:lnTo>
                  <a:lnTo>
                    <a:pt x="2325" y="16759"/>
                  </a:lnTo>
                  <a:lnTo>
                    <a:pt x="1269" y="19242"/>
                  </a:lnTo>
                  <a:lnTo>
                    <a:pt x="635" y="21932"/>
                  </a:lnTo>
                  <a:lnTo>
                    <a:pt x="212" y="24621"/>
                  </a:lnTo>
                  <a:lnTo>
                    <a:pt x="1" y="27518"/>
                  </a:lnTo>
                  <a:lnTo>
                    <a:pt x="212" y="30208"/>
                  </a:lnTo>
                  <a:lnTo>
                    <a:pt x="635" y="32897"/>
                  </a:lnTo>
                  <a:lnTo>
                    <a:pt x="1269" y="35587"/>
                  </a:lnTo>
                  <a:lnTo>
                    <a:pt x="2325" y="38070"/>
                  </a:lnTo>
                  <a:lnTo>
                    <a:pt x="3381" y="40552"/>
                  </a:lnTo>
                  <a:lnTo>
                    <a:pt x="4860" y="42828"/>
                  </a:lnTo>
                  <a:lnTo>
                    <a:pt x="6339" y="44897"/>
                  </a:lnTo>
                  <a:lnTo>
                    <a:pt x="8240" y="46759"/>
                  </a:lnTo>
                  <a:lnTo>
                    <a:pt x="10142" y="48621"/>
                  </a:lnTo>
                  <a:lnTo>
                    <a:pt x="12466" y="50277"/>
                  </a:lnTo>
                  <a:lnTo>
                    <a:pt x="14790" y="51518"/>
                  </a:lnTo>
                  <a:lnTo>
                    <a:pt x="17114" y="52759"/>
                  </a:lnTo>
                  <a:lnTo>
                    <a:pt x="19649" y="53587"/>
                  </a:lnTo>
                  <a:lnTo>
                    <a:pt x="22395" y="54414"/>
                  </a:lnTo>
                  <a:lnTo>
                    <a:pt x="25142" y="54828"/>
                  </a:lnTo>
                  <a:lnTo>
                    <a:pt x="30846" y="54828"/>
                  </a:lnTo>
                  <a:lnTo>
                    <a:pt x="33592" y="54414"/>
                  </a:lnTo>
                  <a:lnTo>
                    <a:pt x="36339" y="53587"/>
                  </a:lnTo>
                  <a:lnTo>
                    <a:pt x="38874" y="52759"/>
                  </a:lnTo>
                  <a:lnTo>
                    <a:pt x="41409" y="51518"/>
                  </a:lnTo>
                  <a:lnTo>
                    <a:pt x="43733" y="50277"/>
                  </a:lnTo>
                  <a:lnTo>
                    <a:pt x="45846" y="48621"/>
                  </a:lnTo>
                  <a:lnTo>
                    <a:pt x="47747" y="46759"/>
                  </a:lnTo>
                  <a:lnTo>
                    <a:pt x="49649" y="44897"/>
                  </a:lnTo>
                  <a:lnTo>
                    <a:pt x="51339" y="42828"/>
                  </a:lnTo>
                  <a:lnTo>
                    <a:pt x="52607" y="40552"/>
                  </a:lnTo>
                  <a:lnTo>
                    <a:pt x="53874" y="38070"/>
                  </a:lnTo>
                  <a:lnTo>
                    <a:pt x="54719" y="35587"/>
                  </a:lnTo>
                  <a:lnTo>
                    <a:pt x="55564" y="32897"/>
                  </a:lnTo>
                  <a:lnTo>
                    <a:pt x="55987" y="30208"/>
                  </a:lnTo>
                  <a:lnTo>
                    <a:pt x="55987" y="27518"/>
                  </a:lnTo>
                  <a:lnTo>
                    <a:pt x="55987" y="24621"/>
                  </a:lnTo>
                  <a:lnTo>
                    <a:pt x="55564" y="21932"/>
                  </a:lnTo>
                  <a:lnTo>
                    <a:pt x="54719" y="19242"/>
                  </a:lnTo>
                  <a:lnTo>
                    <a:pt x="53874" y="16759"/>
                  </a:lnTo>
                  <a:lnTo>
                    <a:pt x="52607" y="14277"/>
                  </a:lnTo>
                  <a:lnTo>
                    <a:pt x="51339" y="12001"/>
                  </a:lnTo>
                  <a:lnTo>
                    <a:pt x="49649" y="9932"/>
                  </a:lnTo>
                  <a:lnTo>
                    <a:pt x="47747" y="8070"/>
                  </a:lnTo>
                  <a:lnTo>
                    <a:pt x="45846" y="6208"/>
                  </a:lnTo>
                  <a:lnTo>
                    <a:pt x="43733" y="4759"/>
                  </a:lnTo>
                  <a:lnTo>
                    <a:pt x="41409" y="3311"/>
                  </a:lnTo>
                  <a:lnTo>
                    <a:pt x="38874" y="2070"/>
                  </a:lnTo>
                  <a:lnTo>
                    <a:pt x="36339" y="1242"/>
                  </a:lnTo>
                  <a:lnTo>
                    <a:pt x="33592" y="621"/>
                  </a:lnTo>
                  <a:lnTo>
                    <a:pt x="30846" y="208"/>
                  </a:lnTo>
                  <a:lnTo>
                    <a:pt x="28100" y="1"/>
                  </a:lnTo>
                  <a:close/>
                </a:path>
              </a:pathLst>
            </a:custGeom>
            <a:solidFill>
              <a:srgbClr val="F8CE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834500" y="786200"/>
              <a:ext cx="1357425" cy="1324150"/>
            </a:xfrm>
            <a:custGeom>
              <a:avLst/>
              <a:gdLst/>
              <a:ahLst/>
              <a:cxnLst/>
              <a:rect l="0" t="0" r="0" b="0"/>
              <a:pathLst>
                <a:path w="54297" h="52966" extrusionOk="0">
                  <a:moveTo>
                    <a:pt x="27254" y="0"/>
                  </a:moveTo>
                  <a:lnTo>
                    <a:pt x="24296" y="207"/>
                  </a:lnTo>
                  <a:lnTo>
                    <a:pt x="21761" y="414"/>
                  </a:lnTo>
                  <a:lnTo>
                    <a:pt x="19014" y="1242"/>
                  </a:lnTo>
                  <a:lnTo>
                    <a:pt x="16690" y="2069"/>
                  </a:lnTo>
                  <a:lnTo>
                    <a:pt x="14155" y="3104"/>
                  </a:lnTo>
                  <a:lnTo>
                    <a:pt x="12043" y="4552"/>
                  </a:lnTo>
                  <a:lnTo>
                    <a:pt x="9930" y="6000"/>
                  </a:lnTo>
                  <a:lnTo>
                    <a:pt x="8028" y="7655"/>
                  </a:lnTo>
                  <a:lnTo>
                    <a:pt x="6338" y="9518"/>
                  </a:lnTo>
                  <a:lnTo>
                    <a:pt x="4648" y="11586"/>
                  </a:lnTo>
                  <a:lnTo>
                    <a:pt x="3381" y="13862"/>
                  </a:lnTo>
                  <a:lnTo>
                    <a:pt x="2113" y="16138"/>
                  </a:lnTo>
                  <a:lnTo>
                    <a:pt x="1268" y="18621"/>
                  </a:lnTo>
                  <a:lnTo>
                    <a:pt x="634" y="21104"/>
                  </a:lnTo>
                  <a:lnTo>
                    <a:pt x="212" y="23793"/>
                  </a:lnTo>
                  <a:lnTo>
                    <a:pt x="0" y="26483"/>
                  </a:lnTo>
                  <a:lnTo>
                    <a:pt x="212" y="29173"/>
                  </a:lnTo>
                  <a:lnTo>
                    <a:pt x="634" y="31862"/>
                  </a:lnTo>
                  <a:lnTo>
                    <a:pt x="1268" y="34345"/>
                  </a:lnTo>
                  <a:lnTo>
                    <a:pt x="2113" y="36828"/>
                  </a:lnTo>
                  <a:lnTo>
                    <a:pt x="3381" y="39104"/>
                  </a:lnTo>
                  <a:lnTo>
                    <a:pt x="4648" y="41380"/>
                  </a:lnTo>
                  <a:lnTo>
                    <a:pt x="6338" y="43449"/>
                  </a:lnTo>
                  <a:lnTo>
                    <a:pt x="8028" y="45311"/>
                  </a:lnTo>
                  <a:lnTo>
                    <a:pt x="9930" y="46966"/>
                  </a:lnTo>
                  <a:lnTo>
                    <a:pt x="12043" y="48414"/>
                  </a:lnTo>
                  <a:lnTo>
                    <a:pt x="14155" y="49862"/>
                  </a:lnTo>
                  <a:lnTo>
                    <a:pt x="16690" y="50897"/>
                  </a:lnTo>
                  <a:lnTo>
                    <a:pt x="19014" y="51724"/>
                  </a:lnTo>
                  <a:lnTo>
                    <a:pt x="21761" y="52552"/>
                  </a:lnTo>
                  <a:lnTo>
                    <a:pt x="24296" y="52759"/>
                  </a:lnTo>
                  <a:lnTo>
                    <a:pt x="27254" y="52966"/>
                  </a:lnTo>
                  <a:lnTo>
                    <a:pt x="30000" y="52759"/>
                  </a:lnTo>
                  <a:lnTo>
                    <a:pt x="32535" y="52552"/>
                  </a:lnTo>
                  <a:lnTo>
                    <a:pt x="35282" y="51724"/>
                  </a:lnTo>
                  <a:lnTo>
                    <a:pt x="37606" y="50897"/>
                  </a:lnTo>
                  <a:lnTo>
                    <a:pt x="40141" y="49862"/>
                  </a:lnTo>
                  <a:lnTo>
                    <a:pt x="42254" y="48414"/>
                  </a:lnTo>
                  <a:lnTo>
                    <a:pt x="44366" y="46966"/>
                  </a:lnTo>
                  <a:lnTo>
                    <a:pt x="46268" y="45311"/>
                  </a:lnTo>
                  <a:lnTo>
                    <a:pt x="47958" y="43449"/>
                  </a:lnTo>
                  <a:lnTo>
                    <a:pt x="49648" y="41380"/>
                  </a:lnTo>
                  <a:lnTo>
                    <a:pt x="50916" y="39104"/>
                  </a:lnTo>
                  <a:lnTo>
                    <a:pt x="52183" y="36828"/>
                  </a:lnTo>
                  <a:lnTo>
                    <a:pt x="53028" y="34345"/>
                  </a:lnTo>
                  <a:lnTo>
                    <a:pt x="53662" y="31862"/>
                  </a:lnTo>
                  <a:lnTo>
                    <a:pt x="54085" y="29173"/>
                  </a:lnTo>
                  <a:lnTo>
                    <a:pt x="54296" y="26483"/>
                  </a:lnTo>
                  <a:lnTo>
                    <a:pt x="54085" y="23793"/>
                  </a:lnTo>
                  <a:lnTo>
                    <a:pt x="53662" y="21104"/>
                  </a:lnTo>
                  <a:lnTo>
                    <a:pt x="53028" y="18621"/>
                  </a:lnTo>
                  <a:lnTo>
                    <a:pt x="52183" y="16138"/>
                  </a:lnTo>
                  <a:lnTo>
                    <a:pt x="50916" y="13862"/>
                  </a:lnTo>
                  <a:lnTo>
                    <a:pt x="49648" y="11586"/>
                  </a:lnTo>
                  <a:lnTo>
                    <a:pt x="47958" y="9518"/>
                  </a:lnTo>
                  <a:lnTo>
                    <a:pt x="46268" y="7655"/>
                  </a:lnTo>
                  <a:lnTo>
                    <a:pt x="44366" y="6000"/>
                  </a:lnTo>
                  <a:lnTo>
                    <a:pt x="42254" y="4552"/>
                  </a:lnTo>
                  <a:lnTo>
                    <a:pt x="40141" y="3104"/>
                  </a:lnTo>
                  <a:lnTo>
                    <a:pt x="37606" y="2069"/>
                  </a:lnTo>
                  <a:lnTo>
                    <a:pt x="35282" y="1242"/>
                  </a:lnTo>
                  <a:lnTo>
                    <a:pt x="32535" y="414"/>
                  </a:lnTo>
                  <a:lnTo>
                    <a:pt x="30000" y="207"/>
                  </a:lnTo>
                  <a:lnTo>
                    <a:pt x="27254" y="0"/>
                  </a:lnTo>
                  <a:close/>
                </a:path>
              </a:pathLst>
            </a:custGeom>
            <a:solidFill>
              <a:srgbClr val="F8D0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866175" y="806875"/>
              <a:ext cx="1304600" cy="1277625"/>
            </a:xfrm>
            <a:custGeom>
              <a:avLst/>
              <a:gdLst/>
              <a:ahLst/>
              <a:cxnLst/>
              <a:rect l="0" t="0" r="0" b="0"/>
              <a:pathLst>
                <a:path w="52184" h="51105" extrusionOk="0">
                  <a:moveTo>
                    <a:pt x="23452" y="1"/>
                  </a:moveTo>
                  <a:lnTo>
                    <a:pt x="20705" y="415"/>
                  </a:lnTo>
                  <a:lnTo>
                    <a:pt x="18381" y="1035"/>
                  </a:lnTo>
                  <a:lnTo>
                    <a:pt x="15846" y="1863"/>
                  </a:lnTo>
                  <a:lnTo>
                    <a:pt x="13522" y="3104"/>
                  </a:lnTo>
                  <a:lnTo>
                    <a:pt x="11409" y="4346"/>
                  </a:lnTo>
                  <a:lnTo>
                    <a:pt x="9508" y="5794"/>
                  </a:lnTo>
                  <a:lnTo>
                    <a:pt x="7607" y="7449"/>
                  </a:lnTo>
                  <a:lnTo>
                    <a:pt x="5916" y="9311"/>
                  </a:lnTo>
                  <a:lnTo>
                    <a:pt x="4438" y="11173"/>
                  </a:lnTo>
                  <a:lnTo>
                    <a:pt x="3170" y="13242"/>
                  </a:lnTo>
                  <a:lnTo>
                    <a:pt x="1902" y="15518"/>
                  </a:lnTo>
                  <a:lnTo>
                    <a:pt x="1057" y="18001"/>
                  </a:lnTo>
                  <a:lnTo>
                    <a:pt x="423" y="20277"/>
                  </a:lnTo>
                  <a:lnTo>
                    <a:pt x="1" y="22966"/>
                  </a:lnTo>
                  <a:lnTo>
                    <a:pt x="1" y="25449"/>
                  </a:lnTo>
                  <a:lnTo>
                    <a:pt x="1" y="28139"/>
                  </a:lnTo>
                  <a:lnTo>
                    <a:pt x="423" y="30622"/>
                  </a:lnTo>
                  <a:lnTo>
                    <a:pt x="1057" y="33104"/>
                  </a:lnTo>
                  <a:lnTo>
                    <a:pt x="1902" y="35587"/>
                  </a:lnTo>
                  <a:lnTo>
                    <a:pt x="3170" y="37656"/>
                  </a:lnTo>
                  <a:lnTo>
                    <a:pt x="4438" y="39932"/>
                  </a:lnTo>
                  <a:lnTo>
                    <a:pt x="5916" y="41794"/>
                  </a:lnTo>
                  <a:lnTo>
                    <a:pt x="7607" y="43656"/>
                  </a:lnTo>
                  <a:lnTo>
                    <a:pt x="9508" y="45311"/>
                  </a:lnTo>
                  <a:lnTo>
                    <a:pt x="11409" y="46759"/>
                  </a:lnTo>
                  <a:lnTo>
                    <a:pt x="13522" y="48001"/>
                  </a:lnTo>
                  <a:lnTo>
                    <a:pt x="15846" y="49035"/>
                  </a:lnTo>
                  <a:lnTo>
                    <a:pt x="18381" y="50070"/>
                  </a:lnTo>
                  <a:lnTo>
                    <a:pt x="20705" y="50691"/>
                  </a:lnTo>
                  <a:lnTo>
                    <a:pt x="23452" y="50897"/>
                  </a:lnTo>
                  <a:lnTo>
                    <a:pt x="25987" y="51104"/>
                  </a:lnTo>
                  <a:lnTo>
                    <a:pt x="28733" y="50897"/>
                  </a:lnTo>
                  <a:lnTo>
                    <a:pt x="31268" y="50691"/>
                  </a:lnTo>
                  <a:lnTo>
                    <a:pt x="33804" y="50070"/>
                  </a:lnTo>
                  <a:lnTo>
                    <a:pt x="36128" y="49035"/>
                  </a:lnTo>
                  <a:lnTo>
                    <a:pt x="38452" y="48001"/>
                  </a:lnTo>
                  <a:lnTo>
                    <a:pt x="40564" y="46759"/>
                  </a:lnTo>
                  <a:lnTo>
                    <a:pt x="42677" y="45311"/>
                  </a:lnTo>
                  <a:lnTo>
                    <a:pt x="44578" y="43656"/>
                  </a:lnTo>
                  <a:lnTo>
                    <a:pt x="46268" y="41794"/>
                  </a:lnTo>
                  <a:lnTo>
                    <a:pt x="47747" y="39932"/>
                  </a:lnTo>
                  <a:lnTo>
                    <a:pt x="49015" y="37656"/>
                  </a:lnTo>
                  <a:lnTo>
                    <a:pt x="50071" y="35587"/>
                  </a:lnTo>
                  <a:lnTo>
                    <a:pt x="50916" y="33104"/>
                  </a:lnTo>
                  <a:lnTo>
                    <a:pt x="51550" y="30622"/>
                  </a:lnTo>
                  <a:lnTo>
                    <a:pt x="51973" y="28139"/>
                  </a:lnTo>
                  <a:lnTo>
                    <a:pt x="52184" y="25449"/>
                  </a:lnTo>
                  <a:lnTo>
                    <a:pt x="51973" y="22966"/>
                  </a:lnTo>
                  <a:lnTo>
                    <a:pt x="51550" y="20277"/>
                  </a:lnTo>
                  <a:lnTo>
                    <a:pt x="50916" y="18001"/>
                  </a:lnTo>
                  <a:lnTo>
                    <a:pt x="50071" y="15518"/>
                  </a:lnTo>
                  <a:lnTo>
                    <a:pt x="49015" y="13242"/>
                  </a:lnTo>
                  <a:lnTo>
                    <a:pt x="47747" y="11173"/>
                  </a:lnTo>
                  <a:lnTo>
                    <a:pt x="46268" y="9311"/>
                  </a:lnTo>
                  <a:lnTo>
                    <a:pt x="44578" y="7449"/>
                  </a:lnTo>
                  <a:lnTo>
                    <a:pt x="42677" y="5794"/>
                  </a:lnTo>
                  <a:lnTo>
                    <a:pt x="40564" y="4346"/>
                  </a:lnTo>
                  <a:lnTo>
                    <a:pt x="38452" y="3104"/>
                  </a:lnTo>
                  <a:lnTo>
                    <a:pt x="36128" y="1863"/>
                  </a:lnTo>
                  <a:lnTo>
                    <a:pt x="33804" y="1035"/>
                  </a:lnTo>
                  <a:lnTo>
                    <a:pt x="31268" y="415"/>
                  </a:lnTo>
                  <a:lnTo>
                    <a:pt x="28733" y="1"/>
                  </a:lnTo>
                  <a:close/>
                </a:path>
              </a:pathLst>
            </a:custGeom>
            <a:solidFill>
              <a:srgbClr val="F8D2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892600" y="827575"/>
              <a:ext cx="1257050" cy="1231050"/>
            </a:xfrm>
            <a:custGeom>
              <a:avLst/>
              <a:gdLst/>
              <a:ahLst/>
              <a:cxnLst/>
              <a:rect l="0" t="0" r="0" b="0"/>
              <a:pathLst>
                <a:path w="50282" h="49242" extrusionOk="0">
                  <a:moveTo>
                    <a:pt x="22606" y="0"/>
                  </a:moveTo>
                  <a:lnTo>
                    <a:pt x="20071" y="414"/>
                  </a:lnTo>
                  <a:lnTo>
                    <a:pt x="17747" y="1035"/>
                  </a:lnTo>
                  <a:lnTo>
                    <a:pt x="15423" y="1863"/>
                  </a:lnTo>
                  <a:lnTo>
                    <a:pt x="13099" y="2897"/>
                  </a:lnTo>
                  <a:lnTo>
                    <a:pt x="10986" y="4138"/>
                  </a:lnTo>
                  <a:lnTo>
                    <a:pt x="9085" y="5587"/>
                  </a:lnTo>
                  <a:lnTo>
                    <a:pt x="7395" y="7242"/>
                  </a:lnTo>
                  <a:lnTo>
                    <a:pt x="5704" y="8897"/>
                  </a:lnTo>
                  <a:lnTo>
                    <a:pt x="4226" y="10759"/>
                  </a:lnTo>
                  <a:lnTo>
                    <a:pt x="2958" y="12828"/>
                  </a:lnTo>
                  <a:lnTo>
                    <a:pt x="1902" y="14897"/>
                  </a:lnTo>
                  <a:lnTo>
                    <a:pt x="1057" y="17173"/>
                  </a:lnTo>
                  <a:lnTo>
                    <a:pt x="423" y="19656"/>
                  </a:lnTo>
                  <a:lnTo>
                    <a:pt x="0" y="22138"/>
                  </a:lnTo>
                  <a:lnTo>
                    <a:pt x="0" y="24621"/>
                  </a:lnTo>
                  <a:lnTo>
                    <a:pt x="0" y="27104"/>
                  </a:lnTo>
                  <a:lnTo>
                    <a:pt x="423" y="29587"/>
                  </a:lnTo>
                  <a:lnTo>
                    <a:pt x="1057" y="31863"/>
                  </a:lnTo>
                  <a:lnTo>
                    <a:pt x="1902" y="34138"/>
                  </a:lnTo>
                  <a:lnTo>
                    <a:pt x="2958" y="36414"/>
                  </a:lnTo>
                  <a:lnTo>
                    <a:pt x="4226" y="38483"/>
                  </a:lnTo>
                  <a:lnTo>
                    <a:pt x="5704" y="40345"/>
                  </a:lnTo>
                  <a:lnTo>
                    <a:pt x="7395" y="42000"/>
                  </a:lnTo>
                  <a:lnTo>
                    <a:pt x="9085" y="43656"/>
                  </a:lnTo>
                  <a:lnTo>
                    <a:pt x="10986" y="45104"/>
                  </a:lnTo>
                  <a:lnTo>
                    <a:pt x="13099" y="46345"/>
                  </a:lnTo>
                  <a:lnTo>
                    <a:pt x="15423" y="47380"/>
                  </a:lnTo>
                  <a:lnTo>
                    <a:pt x="17747" y="48207"/>
                  </a:lnTo>
                  <a:lnTo>
                    <a:pt x="20071" y="48828"/>
                  </a:lnTo>
                  <a:lnTo>
                    <a:pt x="22606" y="49035"/>
                  </a:lnTo>
                  <a:lnTo>
                    <a:pt x="25141" y="49242"/>
                  </a:lnTo>
                  <a:lnTo>
                    <a:pt x="27676" y="49035"/>
                  </a:lnTo>
                  <a:lnTo>
                    <a:pt x="30211" y="48828"/>
                  </a:lnTo>
                  <a:lnTo>
                    <a:pt x="32747" y="48207"/>
                  </a:lnTo>
                  <a:lnTo>
                    <a:pt x="34859" y="47380"/>
                  </a:lnTo>
                  <a:lnTo>
                    <a:pt x="37183" y="46345"/>
                  </a:lnTo>
                  <a:lnTo>
                    <a:pt x="39296" y="45104"/>
                  </a:lnTo>
                  <a:lnTo>
                    <a:pt x="41197" y="43656"/>
                  </a:lnTo>
                  <a:lnTo>
                    <a:pt x="42888" y="42000"/>
                  </a:lnTo>
                  <a:lnTo>
                    <a:pt x="44578" y="40345"/>
                  </a:lnTo>
                  <a:lnTo>
                    <a:pt x="46057" y="38483"/>
                  </a:lnTo>
                  <a:lnTo>
                    <a:pt x="47324" y="36414"/>
                  </a:lnTo>
                  <a:lnTo>
                    <a:pt x="48381" y="34138"/>
                  </a:lnTo>
                  <a:lnTo>
                    <a:pt x="49226" y="31863"/>
                  </a:lnTo>
                  <a:lnTo>
                    <a:pt x="49859" y="29587"/>
                  </a:lnTo>
                  <a:lnTo>
                    <a:pt x="50282" y="27104"/>
                  </a:lnTo>
                  <a:lnTo>
                    <a:pt x="50282" y="24621"/>
                  </a:lnTo>
                  <a:lnTo>
                    <a:pt x="50282" y="22138"/>
                  </a:lnTo>
                  <a:lnTo>
                    <a:pt x="49859" y="19656"/>
                  </a:lnTo>
                  <a:lnTo>
                    <a:pt x="49226" y="17173"/>
                  </a:lnTo>
                  <a:lnTo>
                    <a:pt x="48381" y="14897"/>
                  </a:lnTo>
                  <a:lnTo>
                    <a:pt x="47324" y="12828"/>
                  </a:lnTo>
                  <a:lnTo>
                    <a:pt x="46057" y="10759"/>
                  </a:lnTo>
                  <a:lnTo>
                    <a:pt x="44578" y="8897"/>
                  </a:lnTo>
                  <a:lnTo>
                    <a:pt x="42888" y="7242"/>
                  </a:lnTo>
                  <a:lnTo>
                    <a:pt x="41197" y="5587"/>
                  </a:lnTo>
                  <a:lnTo>
                    <a:pt x="39296" y="4138"/>
                  </a:lnTo>
                  <a:lnTo>
                    <a:pt x="37183" y="2897"/>
                  </a:lnTo>
                  <a:lnTo>
                    <a:pt x="34859" y="1863"/>
                  </a:lnTo>
                  <a:lnTo>
                    <a:pt x="32747" y="1035"/>
                  </a:lnTo>
                  <a:lnTo>
                    <a:pt x="30211" y="414"/>
                  </a:lnTo>
                  <a:lnTo>
                    <a:pt x="27676" y="0"/>
                  </a:lnTo>
                  <a:close/>
                </a:path>
              </a:pathLst>
            </a:custGeom>
            <a:solidFill>
              <a:srgbClr val="F9D36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919000" y="843100"/>
              <a:ext cx="1214825" cy="1189675"/>
            </a:xfrm>
            <a:custGeom>
              <a:avLst/>
              <a:gdLst/>
              <a:ahLst/>
              <a:cxnLst/>
              <a:rect l="0" t="0" r="0" b="0"/>
              <a:pathLst>
                <a:path w="48593" h="47587" extrusionOk="0">
                  <a:moveTo>
                    <a:pt x="24296" y="0"/>
                  </a:moveTo>
                  <a:lnTo>
                    <a:pt x="21761" y="207"/>
                  </a:lnTo>
                  <a:lnTo>
                    <a:pt x="19437" y="621"/>
                  </a:lnTo>
                  <a:lnTo>
                    <a:pt x="17113" y="1242"/>
                  </a:lnTo>
                  <a:lnTo>
                    <a:pt x="14789" y="1862"/>
                  </a:lnTo>
                  <a:lnTo>
                    <a:pt x="12677" y="2897"/>
                  </a:lnTo>
                  <a:lnTo>
                    <a:pt x="10775" y="4138"/>
                  </a:lnTo>
                  <a:lnTo>
                    <a:pt x="8874" y="5586"/>
                  </a:lnTo>
                  <a:lnTo>
                    <a:pt x="7184" y="7035"/>
                  </a:lnTo>
                  <a:lnTo>
                    <a:pt x="5494" y="8690"/>
                  </a:lnTo>
                  <a:lnTo>
                    <a:pt x="4226" y="10552"/>
                  </a:lnTo>
                  <a:lnTo>
                    <a:pt x="2958" y="12621"/>
                  </a:lnTo>
                  <a:lnTo>
                    <a:pt x="1902" y="14690"/>
                  </a:lnTo>
                  <a:lnTo>
                    <a:pt x="1057" y="16759"/>
                  </a:lnTo>
                  <a:lnTo>
                    <a:pt x="423" y="19035"/>
                  </a:lnTo>
                  <a:lnTo>
                    <a:pt x="212" y="21517"/>
                  </a:lnTo>
                  <a:lnTo>
                    <a:pt x="1" y="23793"/>
                  </a:lnTo>
                  <a:lnTo>
                    <a:pt x="212" y="26276"/>
                  </a:lnTo>
                  <a:lnTo>
                    <a:pt x="423" y="28552"/>
                  </a:lnTo>
                  <a:lnTo>
                    <a:pt x="1057" y="30828"/>
                  </a:lnTo>
                  <a:lnTo>
                    <a:pt x="1902" y="33104"/>
                  </a:lnTo>
                  <a:lnTo>
                    <a:pt x="2958" y="35173"/>
                  </a:lnTo>
                  <a:lnTo>
                    <a:pt x="4226" y="37035"/>
                  </a:lnTo>
                  <a:lnTo>
                    <a:pt x="5494" y="38897"/>
                  </a:lnTo>
                  <a:lnTo>
                    <a:pt x="7184" y="40552"/>
                  </a:lnTo>
                  <a:lnTo>
                    <a:pt x="8874" y="42207"/>
                  </a:lnTo>
                  <a:lnTo>
                    <a:pt x="10775" y="43448"/>
                  </a:lnTo>
                  <a:lnTo>
                    <a:pt x="12677" y="44690"/>
                  </a:lnTo>
                  <a:lnTo>
                    <a:pt x="14789" y="45724"/>
                  </a:lnTo>
                  <a:lnTo>
                    <a:pt x="17113" y="46552"/>
                  </a:lnTo>
                  <a:lnTo>
                    <a:pt x="19437" y="47173"/>
                  </a:lnTo>
                  <a:lnTo>
                    <a:pt x="21761" y="47379"/>
                  </a:lnTo>
                  <a:lnTo>
                    <a:pt x="24296" y="47586"/>
                  </a:lnTo>
                  <a:lnTo>
                    <a:pt x="26832" y="47379"/>
                  </a:lnTo>
                  <a:lnTo>
                    <a:pt x="29155" y="47173"/>
                  </a:lnTo>
                  <a:lnTo>
                    <a:pt x="31479" y="46552"/>
                  </a:lnTo>
                  <a:lnTo>
                    <a:pt x="33803" y="45724"/>
                  </a:lnTo>
                  <a:lnTo>
                    <a:pt x="35916" y="44690"/>
                  </a:lnTo>
                  <a:lnTo>
                    <a:pt x="37817" y="43448"/>
                  </a:lnTo>
                  <a:lnTo>
                    <a:pt x="39719" y="42207"/>
                  </a:lnTo>
                  <a:lnTo>
                    <a:pt x="41409" y="40552"/>
                  </a:lnTo>
                  <a:lnTo>
                    <a:pt x="42888" y="38897"/>
                  </a:lnTo>
                  <a:lnTo>
                    <a:pt x="44367" y="37035"/>
                  </a:lnTo>
                  <a:lnTo>
                    <a:pt x="45634" y="35173"/>
                  </a:lnTo>
                  <a:lnTo>
                    <a:pt x="46691" y="33104"/>
                  </a:lnTo>
                  <a:lnTo>
                    <a:pt x="47325" y="30828"/>
                  </a:lnTo>
                  <a:lnTo>
                    <a:pt x="47958" y="28552"/>
                  </a:lnTo>
                  <a:lnTo>
                    <a:pt x="48381" y="26276"/>
                  </a:lnTo>
                  <a:lnTo>
                    <a:pt x="48592" y="23793"/>
                  </a:lnTo>
                  <a:lnTo>
                    <a:pt x="48381" y="21517"/>
                  </a:lnTo>
                  <a:lnTo>
                    <a:pt x="47958" y="19035"/>
                  </a:lnTo>
                  <a:lnTo>
                    <a:pt x="47325" y="16759"/>
                  </a:lnTo>
                  <a:lnTo>
                    <a:pt x="46691" y="14690"/>
                  </a:lnTo>
                  <a:lnTo>
                    <a:pt x="45634" y="12621"/>
                  </a:lnTo>
                  <a:lnTo>
                    <a:pt x="44367" y="10552"/>
                  </a:lnTo>
                  <a:lnTo>
                    <a:pt x="42888" y="8690"/>
                  </a:lnTo>
                  <a:lnTo>
                    <a:pt x="41409" y="7035"/>
                  </a:lnTo>
                  <a:lnTo>
                    <a:pt x="39719" y="5586"/>
                  </a:lnTo>
                  <a:lnTo>
                    <a:pt x="37817" y="4138"/>
                  </a:lnTo>
                  <a:lnTo>
                    <a:pt x="35916" y="2897"/>
                  </a:lnTo>
                  <a:lnTo>
                    <a:pt x="33803" y="1862"/>
                  </a:lnTo>
                  <a:lnTo>
                    <a:pt x="31479" y="1242"/>
                  </a:lnTo>
                  <a:lnTo>
                    <a:pt x="29155" y="621"/>
                  </a:lnTo>
                  <a:lnTo>
                    <a:pt x="26832" y="207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9D56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945400" y="863775"/>
              <a:ext cx="1167300" cy="1143125"/>
            </a:xfrm>
            <a:custGeom>
              <a:avLst/>
              <a:gdLst/>
              <a:ahLst/>
              <a:cxnLst/>
              <a:rect l="0" t="0" r="0" b="0"/>
              <a:pathLst>
                <a:path w="46692" h="45725" extrusionOk="0">
                  <a:moveTo>
                    <a:pt x="23452" y="1"/>
                  </a:moveTo>
                  <a:lnTo>
                    <a:pt x="20916" y="208"/>
                  </a:lnTo>
                  <a:lnTo>
                    <a:pt x="18592" y="621"/>
                  </a:lnTo>
                  <a:lnTo>
                    <a:pt x="16480" y="1035"/>
                  </a:lnTo>
                  <a:lnTo>
                    <a:pt x="14367" y="1863"/>
                  </a:lnTo>
                  <a:lnTo>
                    <a:pt x="12254" y="2897"/>
                  </a:lnTo>
                  <a:lnTo>
                    <a:pt x="10353" y="3932"/>
                  </a:lnTo>
                  <a:lnTo>
                    <a:pt x="8452" y="5380"/>
                  </a:lnTo>
                  <a:lnTo>
                    <a:pt x="6973" y="6828"/>
                  </a:lnTo>
                  <a:lnTo>
                    <a:pt x="5283" y="8277"/>
                  </a:lnTo>
                  <a:lnTo>
                    <a:pt x="4015" y="10139"/>
                  </a:lnTo>
                  <a:lnTo>
                    <a:pt x="2959" y="12001"/>
                  </a:lnTo>
                  <a:lnTo>
                    <a:pt x="1902" y="14070"/>
                  </a:lnTo>
                  <a:lnTo>
                    <a:pt x="1057" y="16139"/>
                  </a:lnTo>
                  <a:lnTo>
                    <a:pt x="635" y="18208"/>
                  </a:lnTo>
                  <a:lnTo>
                    <a:pt x="212" y="20483"/>
                  </a:lnTo>
                  <a:lnTo>
                    <a:pt x="1" y="22966"/>
                  </a:lnTo>
                  <a:lnTo>
                    <a:pt x="212" y="25242"/>
                  </a:lnTo>
                  <a:lnTo>
                    <a:pt x="635" y="27518"/>
                  </a:lnTo>
                  <a:lnTo>
                    <a:pt x="1057" y="29587"/>
                  </a:lnTo>
                  <a:lnTo>
                    <a:pt x="1902" y="31863"/>
                  </a:lnTo>
                  <a:lnTo>
                    <a:pt x="2959" y="33725"/>
                  </a:lnTo>
                  <a:lnTo>
                    <a:pt x="4015" y="35587"/>
                  </a:lnTo>
                  <a:lnTo>
                    <a:pt x="5283" y="37449"/>
                  </a:lnTo>
                  <a:lnTo>
                    <a:pt x="6973" y="39104"/>
                  </a:lnTo>
                  <a:lnTo>
                    <a:pt x="8452" y="40552"/>
                  </a:lnTo>
                  <a:lnTo>
                    <a:pt x="10353" y="41794"/>
                  </a:lnTo>
                  <a:lnTo>
                    <a:pt x="12254" y="43035"/>
                  </a:lnTo>
                  <a:lnTo>
                    <a:pt x="14367" y="43863"/>
                  </a:lnTo>
                  <a:lnTo>
                    <a:pt x="16480" y="44690"/>
                  </a:lnTo>
                  <a:lnTo>
                    <a:pt x="18592" y="45311"/>
                  </a:lnTo>
                  <a:lnTo>
                    <a:pt x="20916" y="45518"/>
                  </a:lnTo>
                  <a:lnTo>
                    <a:pt x="23452" y="45725"/>
                  </a:lnTo>
                  <a:lnTo>
                    <a:pt x="25776" y="45518"/>
                  </a:lnTo>
                  <a:lnTo>
                    <a:pt x="28099" y="45311"/>
                  </a:lnTo>
                  <a:lnTo>
                    <a:pt x="30212" y="44690"/>
                  </a:lnTo>
                  <a:lnTo>
                    <a:pt x="32536" y="43863"/>
                  </a:lnTo>
                  <a:lnTo>
                    <a:pt x="34438" y="43035"/>
                  </a:lnTo>
                  <a:lnTo>
                    <a:pt x="36339" y="41794"/>
                  </a:lnTo>
                  <a:lnTo>
                    <a:pt x="38240" y="40552"/>
                  </a:lnTo>
                  <a:lnTo>
                    <a:pt x="39930" y="39104"/>
                  </a:lnTo>
                  <a:lnTo>
                    <a:pt x="41409" y="37449"/>
                  </a:lnTo>
                  <a:lnTo>
                    <a:pt x="42677" y="35587"/>
                  </a:lnTo>
                  <a:lnTo>
                    <a:pt x="43945" y="33725"/>
                  </a:lnTo>
                  <a:lnTo>
                    <a:pt x="44790" y="31863"/>
                  </a:lnTo>
                  <a:lnTo>
                    <a:pt x="45635" y="29587"/>
                  </a:lnTo>
                  <a:lnTo>
                    <a:pt x="46269" y="27518"/>
                  </a:lnTo>
                  <a:lnTo>
                    <a:pt x="46480" y="25242"/>
                  </a:lnTo>
                  <a:lnTo>
                    <a:pt x="46691" y="22966"/>
                  </a:lnTo>
                  <a:lnTo>
                    <a:pt x="46480" y="20483"/>
                  </a:lnTo>
                  <a:lnTo>
                    <a:pt x="46269" y="18208"/>
                  </a:lnTo>
                  <a:lnTo>
                    <a:pt x="45635" y="16139"/>
                  </a:lnTo>
                  <a:lnTo>
                    <a:pt x="44790" y="14070"/>
                  </a:lnTo>
                  <a:lnTo>
                    <a:pt x="43945" y="12001"/>
                  </a:lnTo>
                  <a:lnTo>
                    <a:pt x="42677" y="10139"/>
                  </a:lnTo>
                  <a:lnTo>
                    <a:pt x="41409" y="8277"/>
                  </a:lnTo>
                  <a:lnTo>
                    <a:pt x="39930" y="6828"/>
                  </a:lnTo>
                  <a:lnTo>
                    <a:pt x="38240" y="5380"/>
                  </a:lnTo>
                  <a:lnTo>
                    <a:pt x="36339" y="3932"/>
                  </a:lnTo>
                  <a:lnTo>
                    <a:pt x="34438" y="2897"/>
                  </a:lnTo>
                  <a:lnTo>
                    <a:pt x="32536" y="1863"/>
                  </a:lnTo>
                  <a:lnTo>
                    <a:pt x="30212" y="1035"/>
                  </a:lnTo>
                  <a:lnTo>
                    <a:pt x="28099" y="621"/>
                  </a:lnTo>
                  <a:lnTo>
                    <a:pt x="25776" y="208"/>
                  </a:lnTo>
                  <a:lnTo>
                    <a:pt x="23452" y="1"/>
                  </a:lnTo>
                  <a:close/>
                </a:path>
              </a:pathLst>
            </a:custGeom>
            <a:solidFill>
              <a:srgbClr val="F9D77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977100" y="884475"/>
              <a:ext cx="1114450" cy="1096575"/>
            </a:xfrm>
            <a:custGeom>
              <a:avLst/>
              <a:gdLst/>
              <a:ahLst/>
              <a:cxnLst/>
              <a:rect l="0" t="0" r="0" b="0"/>
              <a:pathLst>
                <a:path w="44578" h="43863" extrusionOk="0">
                  <a:moveTo>
                    <a:pt x="22184" y="0"/>
                  </a:moveTo>
                  <a:lnTo>
                    <a:pt x="20071" y="207"/>
                  </a:lnTo>
                  <a:lnTo>
                    <a:pt x="17747" y="414"/>
                  </a:lnTo>
                  <a:lnTo>
                    <a:pt x="15634" y="1035"/>
                  </a:lnTo>
                  <a:lnTo>
                    <a:pt x="13522" y="1862"/>
                  </a:lnTo>
                  <a:lnTo>
                    <a:pt x="11620" y="2690"/>
                  </a:lnTo>
                  <a:lnTo>
                    <a:pt x="9719" y="3724"/>
                  </a:lnTo>
                  <a:lnTo>
                    <a:pt x="8029" y="4966"/>
                  </a:lnTo>
                  <a:lnTo>
                    <a:pt x="6550" y="6414"/>
                  </a:lnTo>
                  <a:lnTo>
                    <a:pt x="5071" y="8069"/>
                  </a:lnTo>
                  <a:lnTo>
                    <a:pt x="3803" y="9724"/>
                  </a:lnTo>
                  <a:lnTo>
                    <a:pt x="2536" y="11587"/>
                  </a:lnTo>
                  <a:lnTo>
                    <a:pt x="1691" y="13449"/>
                  </a:lnTo>
                  <a:lnTo>
                    <a:pt x="846" y="15518"/>
                  </a:lnTo>
                  <a:lnTo>
                    <a:pt x="423" y="17587"/>
                  </a:lnTo>
                  <a:lnTo>
                    <a:pt x="1" y="19655"/>
                  </a:lnTo>
                  <a:lnTo>
                    <a:pt x="1" y="21931"/>
                  </a:lnTo>
                  <a:lnTo>
                    <a:pt x="1" y="24207"/>
                  </a:lnTo>
                  <a:lnTo>
                    <a:pt x="423" y="26276"/>
                  </a:lnTo>
                  <a:lnTo>
                    <a:pt x="846" y="28552"/>
                  </a:lnTo>
                  <a:lnTo>
                    <a:pt x="1691" y="30414"/>
                  </a:lnTo>
                  <a:lnTo>
                    <a:pt x="2536" y="32483"/>
                  </a:lnTo>
                  <a:lnTo>
                    <a:pt x="3803" y="34138"/>
                  </a:lnTo>
                  <a:lnTo>
                    <a:pt x="5071" y="35793"/>
                  </a:lnTo>
                  <a:lnTo>
                    <a:pt x="6550" y="37449"/>
                  </a:lnTo>
                  <a:lnTo>
                    <a:pt x="8029" y="38897"/>
                  </a:lnTo>
                  <a:lnTo>
                    <a:pt x="9719" y="40138"/>
                  </a:lnTo>
                  <a:lnTo>
                    <a:pt x="11620" y="41173"/>
                  </a:lnTo>
                  <a:lnTo>
                    <a:pt x="13522" y="42207"/>
                  </a:lnTo>
                  <a:lnTo>
                    <a:pt x="15634" y="42828"/>
                  </a:lnTo>
                  <a:lnTo>
                    <a:pt x="17747" y="43449"/>
                  </a:lnTo>
                  <a:lnTo>
                    <a:pt x="20071" y="43655"/>
                  </a:lnTo>
                  <a:lnTo>
                    <a:pt x="22184" y="43862"/>
                  </a:lnTo>
                  <a:lnTo>
                    <a:pt x="24508" y="43655"/>
                  </a:lnTo>
                  <a:lnTo>
                    <a:pt x="26831" y="43449"/>
                  </a:lnTo>
                  <a:lnTo>
                    <a:pt x="28944" y="42828"/>
                  </a:lnTo>
                  <a:lnTo>
                    <a:pt x="31057" y="42207"/>
                  </a:lnTo>
                  <a:lnTo>
                    <a:pt x="32958" y="41173"/>
                  </a:lnTo>
                  <a:lnTo>
                    <a:pt x="34860" y="40138"/>
                  </a:lnTo>
                  <a:lnTo>
                    <a:pt x="36550" y="38897"/>
                  </a:lnTo>
                  <a:lnTo>
                    <a:pt x="38029" y="37449"/>
                  </a:lnTo>
                  <a:lnTo>
                    <a:pt x="39508" y="35793"/>
                  </a:lnTo>
                  <a:lnTo>
                    <a:pt x="40775" y="34138"/>
                  </a:lnTo>
                  <a:lnTo>
                    <a:pt x="42043" y="32483"/>
                  </a:lnTo>
                  <a:lnTo>
                    <a:pt x="42888" y="30414"/>
                  </a:lnTo>
                  <a:lnTo>
                    <a:pt x="43733" y="28552"/>
                  </a:lnTo>
                  <a:lnTo>
                    <a:pt x="44155" y="26276"/>
                  </a:lnTo>
                  <a:lnTo>
                    <a:pt x="44578" y="24207"/>
                  </a:lnTo>
                  <a:lnTo>
                    <a:pt x="44578" y="21931"/>
                  </a:lnTo>
                  <a:lnTo>
                    <a:pt x="44578" y="19655"/>
                  </a:lnTo>
                  <a:lnTo>
                    <a:pt x="44155" y="17587"/>
                  </a:lnTo>
                  <a:lnTo>
                    <a:pt x="43733" y="15518"/>
                  </a:lnTo>
                  <a:lnTo>
                    <a:pt x="42888" y="13449"/>
                  </a:lnTo>
                  <a:lnTo>
                    <a:pt x="42043" y="11587"/>
                  </a:lnTo>
                  <a:lnTo>
                    <a:pt x="40775" y="9724"/>
                  </a:lnTo>
                  <a:lnTo>
                    <a:pt x="39508" y="8069"/>
                  </a:lnTo>
                  <a:lnTo>
                    <a:pt x="38029" y="6414"/>
                  </a:lnTo>
                  <a:lnTo>
                    <a:pt x="36550" y="4966"/>
                  </a:lnTo>
                  <a:lnTo>
                    <a:pt x="34860" y="3724"/>
                  </a:lnTo>
                  <a:lnTo>
                    <a:pt x="32958" y="2690"/>
                  </a:lnTo>
                  <a:lnTo>
                    <a:pt x="31057" y="1862"/>
                  </a:lnTo>
                  <a:lnTo>
                    <a:pt x="28944" y="1035"/>
                  </a:lnTo>
                  <a:lnTo>
                    <a:pt x="26831" y="414"/>
                  </a:lnTo>
                  <a:lnTo>
                    <a:pt x="24508" y="207"/>
                  </a:lnTo>
                  <a:lnTo>
                    <a:pt x="22184" y="0"/>
                  </a:lnTo>
                  <a:close/>
                </a:path>
              </a:pathLst>
            </a:custGeom>
            <a:solidFill>
              <a:srgbClr val="F9D8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1003500" y="905150"/>
              <a:ext cx="1072225" cy="1050025"/>
            </a:xfrm>
            <a:custGeom>
              <a:avLst/>
              <a:gdLst/>
              <a:ahLst/>
              <a:cxnLst/>
              <a:rect l="0" t="0" r="0" b="0"/>
              <a:pathLst>
                <a:path w="42889" h="42001" extrusionOk="0">
                  <a:moveTo>
                    <a:pt x="21339" y="1"/>
                  </a:moveTo>
                  <a:lnTo>
                    <a:pt x="19226" y="208"/>
                  </a:lnTo>
                  <a:lnTo>
                    <a:pt x="17114" y="415"/>
                  </a:lnTo>
                  <a:lnTo>
                    <a:pt x="15001" y="1035"/>
                  </a:lnTo>
                  <a:lnTo>
                    <a:pt x="13099" y="1656"/>
                  </a:lnTo>
                  <a:lnTo>
                    <a:pt x="11198" y="2484"/>
                  </a:lnTo>
                  <a:lnTo>
                    <a:pt x="9297" y="3518"/>
                  </a:lnTo>
                  <a:lnTo>
                    <a:pt x="7818" y="4760"/>
                  </a:lnTo>
                  <a:lnTo>
                    <a:pt x="6128" y="6208"/>
                  </a:lnTo>
                  <a:lnTo>
                    <a:pt x="4860" y="7656"/>
                  </a:lnTo>
                  <a:lnTo>
                    <a:pt x="3592" y="9311"/>
                  </a:lnTo>
                  <a:lnTo>
                    <a:pt x="2536" y="10966"/>
                  </a:lnTo>
                  <a:lnTo>
                    <a:pt x="1691" y="12828"/>
                  </a:lnTo>
                  <a:lnTo>
                    <a:pt x="846" y="14691"/>
                  </a:lnTo>
                  <a:lnTo>
                    <a:pt x="423" y="16760"/>
                  </a:lnTo>
                  <a:lnTo>
                    <a:pt x="1" y="18828"/>
                  </a:lnTo>
                  <a:lnTo>
                    <a:pt x="1" y="20897"/>
                  </a:lnTo>
                  <a:lnTo>
                    <a:pt x="1" y="23173"/>
                  </a:lnTo>
                  <a:lnTo>
                    <a:pt x="423" y="25242"/>
                  </a:lnTo>
                  <a:lnTo>
                    <a:pt x="846" y="27311"/>
                  </a:lnTo>
                  <a:lnTo>
                    <a:pt x="1691" y="29173"/>
                  </a:lnTo>
                  <a:lnTo>
                    <a:pt x="2536" y="31035"/>
                  </a:lnTo>
                  <a:lnTo>
                    <a:pt x="3592" y="32691"/>
                  </a:lnTo>
                  <a:lnTo>
                    <a:pt x="4860" y="34346"/>
                  </a:lnTo>
                  <a:lnTo>
                    <a:pt x="6128" y="35794"/>
                  </a:lnTo>
                  <a:lnTo>
                    <a:pt x="7818" y="37242"/>
                  </a:lnTo>
                  <a:lnTo>
                    <a:pt x="9297" y="38484"/>
                  </a:lnTo>
                  <a:lnTo>
                    <a:pt x="11198" y="39518"/>
                  </a:lnTo>
                  <a:lnTo>
                    <a:pt x="13099" y="40346"/>
                  </a:lnTo>
                  <a:lnTo>
                    <a:pt x="15001" y="40966"/>
                  </a:lnTo>
                  <a:lnTo>
                    <a:pt x="17114" y="41587"/>
                  </a:lnTo>
                  <a:lnTo>
                    <a:pt x="19226" y="41794"/>
                  </a:lnTo>
                  <a:lnTo>
                    <a:pt x="21339" y="42001"/>
                  </a:lnTo>
                  <a:lnTo>
                    <a:pt x="23663" y="41794"/>
                  </a:lnTo>
                  <a:lnTo>
                    <a:pt x="25775" y="41587"/>
                  </a:lnTo>
                  <a:lnTo>
                    <a:pt x="27677" y="40966"/>
                  </a:lnTo>
                  <a:lnTo>
                    <a:pt x="29790" y="40346"/>
                  </a:lnTo>
                  <a:lnTo>
                    <a:pt x="31691" y="39518"/>
                  </a:lnTo>
                  <a:lnTo>
                    <a:pt x="33381" y="38484"/>
                  </a:lnTo>
                  <a:lnTo>
                    <a:pt x="35071" y="37242"/>
                  </a:lnTo>
                  <a:lnTo>
                    <a:pt x="36550" y="35794"/>
                  </a:lnTo>
                  <a:lnTo>
                    <a:pt x="37818" y="34346"/>
                  </a:lnTo>
                  <a:lnTo>
                    <a:pt x="39085" y="32691"/>
                  </a:lnTo>
                  <a:lnTo>
                    <a:pt x="40142" y="31035"/>
                  </a:lnTo>
                  <a:lnTo>
                    <a:pt x="41198" y="29173"/>
                  </a:lnTo>
                  <a:lnTo>
                    <a:pt x="41832" y="27311"/>
                  </a:lnTo>
                  <a:lnTo>
                    <a:pt x="42466" y="25242"/>
                  </a:lnTo>
                  <a:lnTo>
                    <a:pt x="42677" y="23173"/>
                  </a:lnTo>
                  <a:lnTo>
                    <a:pt x="42888" y="20897"/>
                  </a:lnTo>
                  <a:lnTo>
                    <a:pt x="42677" y="18828"/>
                  </a:lnTo>
                  <a:lnTo>
                    <a:pt x="42466" y="16760"/>
                  </a:lnTo>
                  <a:lnTo>
                    <a:pt x="41832" y="14691"/>
                  </a:lnTo>
                  <a:lnTo>
                    <a:pt x="41198" y="12828"/>
                  </a:lnTo>
                  <a:lnTo>
                    <a:pt x="40142" y="10966"/>
                  </a:lnTo>
                  <a:lnTo>
                    <a:pt x="39085" y="9311"/>
                  </a:lnTo>
                  <a:lnTo>
                    <a:pt x="37818" y="7656"/>
                  </a:lnTo>
                  <a:lnTo>
                    <a:pt x="36550" y="6208"/>
                  </a:lnTo>
                  <a:lnTo>
                    <a:pt x="35071" y="4760"/>
                  </a:lnTo>
                  <a:lnTo>
                    <a:pt x="33381" y="3518"/>
                  </a:lnTo>
                  <a:lnTo>
                    <a:pt x="31691" y="2484"/>
                  </a:lnTo>
                  <a:lnTo>
                    <a:pt x="29790" y="1656"/>
                  </a:lnTo>
                  <a:lnTo>
                    <a:pt x="27677" y="1035"/>
                  </a:lnTo>
                  <a:lnTo>
                    <a:pt x="25775" y="415"/>
                  </a:lnTo>
                  <a:lnTo>
                    <a:pt x="23663" y="208"/>
                  </a:lnTo>
                  <a:lnTo>
                    <a:pt x="21339" y="1"/>
                  </a:lnTo>
                  <a:close/>
                </a:path>
              </a:pathLst>
            </a:custGeom>
            <a:solidFill>
              <a:srgbClr val="F9DA7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316900" y="1205150"/>
              <a:ext cx="5300" cy="25"/>
            </a:xfrm>
            <a:custGeom>
              <a:avLst/>
              <a:gdLst/>
              <a:ahLst/>
              <a:cxnLst/>
              <a:rect l="0" t="0" r="0" b="0"/>
              <a:pathLst>
                <a:path w="212" h="1" extrusionOk="0">
                  <a:moveTo>
                    <a:pt x="211" y="1"/>
                  </a:moveTo>
                  <a:lnTo>
                    <a:pt x="211" y="1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1" y="1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466525" y="19034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406675" y="1200000"/>
              <a:ext cx="390875" cy="325875"/>
            </a:xfrm>
            <a:custGeom>
              <a:avLst/>
              <a:gdLst/>
              <a:ahLst/>
              <a:cxnLst/>
              <a:rect l="0" t="0" r="0" b="0"/>
              <a:pathLst>
                <a:path w="15635" h="13035" extrusionOk="0">
                  <a:moveTo>
                    <a:pt x="1268" y="0"/>
                  </a:moveTo>
                  <a:lnTo>
                    <a:pt x="634" y="414"/>
                  </a:lnTo>
                  <a:lnTo>
                    <a:pt x="212" y="828"/>
                  </a:lnTo>
                  <a:lnTo>
                    <a:pt x="1" y="1655"/>
                  </a:lnTo>
                  <a:lnTo>
                    <a:pt x="212" y="2483"/>
                  </a:lnTo>
                  <a:lnTo>
                    <a:pt x="846" y="3931"/>
                  </a:lnTo>
                  <a:lnTo>
                    <a:pt x="1902" y="5793"/>
                  </a:lnTo>
                  <a:lnTo>
                    <a:pt x="3592" y="7655"/>
                  </a:lnTo>
                  <a:lnTo>
                    <a:pt x="5705" y="9517"/>
                  </a:lnTo>
                  <a:lnTo>
                    <a:pt x="6972" y="10345"/>
                  </a:lnTo>
                  <a:lnTo>
                    <a:pt x="8240" y="11172"/>
                  </a:lnTo>
                  <a:lnTo>
                    <a:pt x="9719" y="11793"/>
                  </a:lnTo>
                  <a:lnTo>
                    <a:pt x="11409" y="12414"/>
                  </a:lnTo>
                  <a:lnTo>
                    <a:pt x="12888" y="12828"/>
                  </a:lnTo>
                  <a:lnTo>
                    <a:pt x="14789" y="13034"/>
                  </a:lnTo>
                  <a:lnTo>
                    <a:pt x="15001" y="12828"/>
                  </a:lnTo>
                  <a:lnTo>
                    <a:pt x="15423" y="12414"/>
                  </a:lnTo>
                  <a:lnTo>
                    <a:pt x="15634" y="12207"/>
                  </a:lnTo>
                  <a:lnTo>
                    <a:pt x="15634" y="11793"/>
                  </a:lnTo>
                  <a:lnTo>
                    <a:pt x="15634" y="11379"/>
                  </a:lnTo>
                  <a:lnTo>
                    <a:pt x="15423" y="10759"/>
                  </a:lnTo>
                  <a:lnTo>
                    <a:pt x="13522" y="10345"/>
                  </a:lnTo>
                  <a:lnTo>
                    <a:pt x="11620" y="9724"/>
                  </a:lnTo>
                  <a:lnTo>
                    <a:pt x="9296" y="8897"/>
                  </a:lnTo>
                  <a:lnTo>
                    <a:pt x="6761" y="7448"/>
                  </a:lnTo>
                  <a:lnTo>
                    <a:pt x="5705" y="6621"/>
                  </a:lnTo>
                  <a:lnTo>
                    <a:pt x="4648" y="5586"/>
                  </a:lnTo>
                  <a:lnTo>
                    <a:pt x="3592" y="4552"/>
                  </a:lnTo>
                  <a:lnTo>
                    <a:pt x="2747" y="3103"/>
                  </a:lnTo>
                  <a:lnTo>
                    <a:pt x="1902" y="1655"/>
                  </a:lnTo>
                  <a:lnTo>
                    <a:pt x="1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90125" y="1013775"/>
              <a:ext cx="316925" cy="248300"/>
            </a:xfrm>
            <a:custGeom>
              <a:avLst/>
              <a:gdLst/>
              <a:ahLst/>
              <a:cxnLst/>
              <a:rect l="0" t="0" r="0" b="0"/>
              <a:pathLst>
                <a:path w="12677" h="9932" extrusionOk="0">
                  <a:moveTo>
                    <a:pt x="5494" y="1"/>
                  </a:moveTo>
                  <a:lnTo>
                    <a:pt x="5071" y="208"/>
                  </a:lnTo>
                  <a:lnTo>
                    <a:pt x="4649" y="415"/>
                  </a:lnTo>
                  <a:lnTo>
                    <a:pt x="4437" y="828"/>
                  </a:lnTo>
                  <a:lnTo>
                    <a:pt x="4437" y="1242"/>
                  </a:lnTo>
                  <a:lnTo>
                    <a:pt x="4437" y="2277"/>
                  </a:lnTo>
                  <a:lnTo>
                    <a:pt x="5071" y="3311"/>
                  </a:lnTo>
                  <a:lnTo>
                    <a:pt x="6761" y="5587"/>
                  </a:lnTo>
                  <a:lnTo>
                    <a:pt x="6761" y="5794"/>
                  </a:lnTo>
                  <a:lnTo>
                    <a:pt x="6550" y="6001"/>
                  </a:lnTo>
                  <a:lnTo>
                    <a:pt x="5916" y="5587"/>
                  </a:lnTo>
                  <a:lnTo>
                    <a:pt x="4860" y="4966"/>
                  </a:lnTo>
                  <a:lnTo>
                    <a:pt x="4015" y="4139"/>
                  </a:lnTo>
                  <a:lnTo>
                    <a:pt x="3592" y="3518"/>
                  </a:lnTo>
                  <a:lnTo>
                    <a:pt x="3381" y="2690"/>
                  </a:lnTo>
                  <a:lnTo>
                    <a:pt x="2958" y="1863"/>
                  </a:lnTo>
                  <a:lnTo>
                    <a:pt x="2536" y="1242"/>
                  </a:lnTo>
                  <a:lnTo>
                    <a:pt x="2113" y="1035"/>
                  </a:lnTo>
                  <a:lnTo>
                    <a:pt x="1691" y="1035"/>
                  </a:lnTo>
                  <a:lnTo>
                    <a:pt x="1268" y="1242"/>
                  </a:lnTo>
                  <a:lnTo>
                    <a:pt x="846" y="1656"/>
                  </a:lnTo>
                  <a:lnTo>
                    <a:pt x="846" y="2277"/>
                  </a:lnTo>
                  <a:lnTo>
                    <a:pt x="1268" y="3104"/>
                  </a:lnTo>
                  <a:lnTo>
                    <a:pt x="1691" y="3932"/>
                  </a:lnTo>
                  <a:lnTo>
                    <a:pt x="2536" y="4759"/>
                  </a:lnTo>
                  <a:lnTo>
                    <a:pt x="3592" y="6001"/>
                  </a:lnTo>
                  <a:lnTo>
                    <a:pt x="5282" y="7242"/>
                  </a:lnTo>
                  <a:lnTo>
                    <a:pt x="5705" y="7449"/>
                  </a:lnTo>
                  <a:lnTo>
                    <a:pt x="5705" y="7863"/>
                  </a:lnTo>
                  <a:lnTo>
                    <a:pt x="4226" y="7863"/>
                  </a:lnTo>
                  <a:lnTo>
                    <a:pt x="3381" y="7656"/>
                  </a:lnTo>
                  <a:lnTo>
                    <a:pt x="2536" y="7242"/>
                  </a:lnTo>
                  <a:lnTo>
                    <a:pt x="1902" y="6621"/>
                  </a:lnTo>
                  <a:lnTo>
                    <a:pt x="1268" y="6001"/>
                  </a:lnTo>
                  <a:lnTo>
                    <a:pt x="634" y="6001"/>
                  </a:lnTo>
                  <a:lnTo>
                    <a:pt x="212" y="6208"/>
                  </a:lnTo>
                  <a:lnTo>
                    <a:pt x="1" y="6415"/>
                  </a:lnTo>
                  <a:lnTo>
                    <a:pt x="1" y="7035"/>
                  </a:lnTo>
                  <a:lnTo>
                    <a:pt x="1" y="7242"/>
                  </a:lnTo>
                  <a:lnTo>
                    <a:pt x="212" y="7656"/>
                  </a:lnTo>
                  <a:lnTo>
                    <a:pt x="423" y="7863"/>
                  </a:lnTo>
                  <a:lnTo>
                    <a:pt x="1057" y="8070"/>
                  </a:lnTo>
                  <a:lnTo>
                    <a:pt x="3803" y="9311"/>
                  </a:lnTo>
                  <a:lnTo>
                    <a:pt x="5705" y="9725"/>
                  </a:lnTo>
                  <a:lnTo>
                    <a:pt x="6761" y="9932"/>
                  </a:lnTo>
                  <a:lnTo>
                    <a:pt x="7818" y="9932"/>
                  </a:lnTo>
                  <a:lnTo>
                    <a:pt x="9296" y="9725"/>
                  </a:lnTo>
                  <a:lnTo>
                    <a:pt x="10141" y="9311"/>
                  </a:lnTo>
                  <a:lnTo>
                    <a:pt x="10353" y="9104"/>
                  </a:lnTo>
                  <a:lnTo>
                    <a:pt x="10564" y="8483"/>
                  </a:lnTo>
                  <a:lnTo>
                    <a:pt x="10775" y="7656"/>
                  </a:lnTo>
                  <a:lnTo>
                    <a:pt x="11198" y="6828"/>
                  </a:lnTo>
                  <a:lnTo>
                    <a:pt x="11620" y="6001"/>
                  </a:lnTo>
                  <a:lnTo>
                    <a:pt x="12254" y="5173"/>
                  </a:lnTo>
                  <a:lnTo>
                    <a:pt x="12677" y="4346"/>
                  </a:lnTo>
                  <a:lnTo>
                    <a:pt x="12677" y="4139"/>
                  </a:lnTo>
                  <a:lnTo>
                    <a:pt x="12465" y="3725"/>
                  </a:lnTo>
                  <a:lnTo>
                    <a:pt x="12254" y="3725"/>
                  </a:lnTo>
                  <a:lnTo>
                    <a:pt x="11832" y="3518"/>
                  </a:lnTo>
                  <a:lnTo>
                    <a:pt x="11409" y="3725"/>
                  </a:lnTo>
                  <a:lnTo>
                    <a:pt x="10987" y="3932"/>
                  </a:lnTo>
                  <a:lnTo>
                    <a:pt x="10353" y="4552"/>
                  </a:lnTo>
                  <a:lnTo>
                    <a:pt x="10141" y="5173"/>
                  </a:lnTo>
                  <a:lnTo>
                    <a:pt x="10141" y="5380"/>
                  </a:lnTo>
                  <a:lnTo>
                    <a:pt x="10141" y="5794"/>
                  </a:lnTo>
                  <a:lnTo>
                    <a:pt x="9930" y="6001"/>
                  </a:lnTo>
                  <a:lnTo>
                    <a:pt x="9508" y="6001"/>
                  </a:lnTo>
                  <a:lnTo>
                    <a:pt x="8874" y="5587"/>
                  </a:lnTo>
                  <a:lnTo>
                    <a:pt x="8029" y="4552"/>
                  </a:lnTo>
                  <a:lnTo>
                    <a:pt x="7395" y="3311"/>
                  </a:lnTo>
                  <a:lnTo>
                    <a:pt x="6972" y="2277"/>
                  </a:lnTo>
                  <a:lnTo>
                    <a:pt x="6550" y="1242"/>
                  </a:lnTo>
                  <a:lnTo>
                    <a:pt x="6127" y="415"/>
                  </a:lnTo>
                  <a:lnTo>
                    <a:pt x="5705" y="208"/>
                  </a:lnTo>
                  <a:lnTo>
                    <a:pt x="54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1304575" y="1717225"/>
              <a:ext cx="464800" cy="201750"/>
            </a:xfrm>
            <a:custGeom>
              <a:avLst/>
              <a:gdLst/>
              <a:ahLst/>
              <a:cxnLst/>
              <a:rect l="0" t="0" r="0" b="0"/>
              <a:pathLst>
                <a:path w="18592" h="8070" extrusionOk="0">
                  <a:moveTo>
                    <a:pt x="211" y="1"/>
                  </a:moveTo>
                  <a:lnTo>
                    <a:pt x="0" y="414"/>
                  </a:lnTo>
                  <a:lnTo>
                    <a:pt x="211" y="828"/>
                  </a:lnTo>
                  <a:lnTo>
                    <a:pt x="845" y="2070"/>
                  </a:lnTo>
                  <a:lnTo>
                    <a:pt x="2113" y="3725"/>
                  </a:lnTo>
                  <a:lnTo>
                    <a:pt x="2747" y="4759"/>
                  </a:lnTo>
                  <a:lnTo>
                    <a:pt x="3803" y="5587"/>
                  </a:lnTo>
                  <a:lnTo>
                    <a:pt x="4859" y="6414"/>
                  </a:lnTo>
                  <a:lnTo>
                    <a:pt x="6127" y="7035"/>
                  </a:lnTo>
                  <a:lnTo>
                    <a:pt x="7606" y="7656"/>
                  </a:lnTo>
                  <a:lnTo>
                    <a:pt x="9296" y="8070"/>
                  </a:lnTo>
                  <a:lnTo>
                    <a:pt x="13099" y="8070"/>
                  </a:lnTo>
                  <a:lnTo>
                    <a:pt x="15423" y="7449"/>
                  </a:lnTo>
                  <a:lnTo>
                    <a:pt x="17958" y="6621"/>
                  </a:lnTo>
                  <a:lnTo>
                    <a:pt x="18592" y="6414"/>
                  </a:lnTo>
                  <a:lnTo>
                    <a:pt x="18592" y="6001"/>
                  </a:lnTo>
                  <a:lnTo>
                    <a:pt x="18380" y="5794"/>
                  </a:lnTo>
                  <a:lnTo>
                    <a:pt x="17958" y="5794"/>
                  </a:lnTo>
                  <a:lnTo>
                    <a:pt x="16690" y="5380"/>
                  </a:lnTo>
                  <a:lnTo>
                    <a:pt x="13099" y="4345"/>
                  </a:lnTo>
                  <a:lnTo>
                    <a:pt x="7606" y="2690"/>
                  </a:lnTo>
                  <a:lnTo>
                    <a:pt x="4437" y="1449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1E050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922525" y="1370675"/>
              <a:ext cx="237700" cy="150025"/>
            </a:xfrm>
            <a:custGeom>
              <a:avLst/>
              <a:gdLst/>
              <a:ahLst/>
              <a:cxnLst/>
              <a:rect l="0" t="0" r="0" b="0"/>
              <a:pathLst>
                <a:path w="9508" h="6001" extrusionOk="0">
                  <a:moveTo>
                    <a:pt x="4226" y="1"/>
                  </a:moveTo>
                  <a:lnTo>
                    <a:pt x="2747" y="207"/>
                  </a:lnTo>
                  <a:lnTo>
                    <a:pt x="1268" y="414"/>
                  </a:lnTo>
                  <a:lnTo>
                    <a:pt x="0" y="1035"/>
                  </a:lnTo>
                  <a:lnTo>
                    <a:pt x="1268" y="828"/>
                  </a:lnTo>
                  <a:lnTo>
                    <a:pt x="2536" y="828"/>
                  </a:lnTo>
                  <a:lnTo>
                    <a:pt x="3592" y="1035"/>
                  </a:lnTo>
                  <a:lnTo>
                    <a:pt x="4648" y="1242"/>
                  </a:lnTo>
                  <a:lnTo>
                    <a:pt x="6338" y="2070"/>
                  </a:lnTo>
                  <a:lnTo>
                    <a:pt x="7606" y="3104"/>
                  </a:lnTo>
                  <a:lnTo>
                    <a:pt x="8451" y="4139"/>
                  </a:lnTo>
                  <a:lnTo>
                    <a:pt x="9085" y="5173"/>
                  </a:lnTo>
                  <a:lnTo>
                    <a:pt x="9507" y="6001"/>
                  </a:lnTo>
                  <a:lnTo>
                    <a:pt x="9296" y="4552"/>
                  </a:lnTo>
                  <a:lnTo>
                    <a:pt x="8662" y="3104"/>
                  </a:lnTo>
                  <a:lnTo>
                    <a:pt x="8240" y="2070"/>
                  </a:lnTo>
                  <a:lnTo>
                    <a:pt x="7606" y="1449"/>
                  </a:lnTo>
                  <a:lnTo>
                    <a:pt x="6761" y="828"/>
                  </a:lnTo>
                  <a:lnTo>
                    <a:pt x="5916" y="414"/>
                  </a:lnTo>
                  <a:lnTo>
                    <a:pt x="5071" y="207"/>
                  </a:lnTo>
                  <a:lnTo>
                    <a:pt x="4226" y="1"/>
                  </a:lnTo>
                  <a:close/>
                  <a:moveTo>
                    <a:pt x="9507" y="6001"/>
                  </a:moveTo>
                  <a:lnTo>
                    <a:pt x="9507" y="6001"/>
                  </a:lnTo>
                  <a:lnTo>
                    <a:pt x="9507" y="60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1093300" y="1174125"/>
              <a:ext cx="274675" cy="87950"/>
            </a:xfrm>
            <a:custGeom>
              <a:avLst/>
              <a:gdLst/>
              <a:ahLst/>
              <a:cxnLst/>
              <a:rect l="0" t="0" r="0" b="0"/>
              <a:pathLst>
                <a:path w="10987" h="3518" extrusionOk="0">
                  <a:moveTo>
                    <a:pt x="4226" y="1"/>
                  </a:moveTo>
                  <a:lnTo>
                    <a:pt x="3592" y="414"/>
                  </a:lnTo>
                  <a:lnTo>
                    <a:pt x="2113" y="1035"/>
                  </a:lnTo>
                  <a:lnTo>
                    <a:pt x="1057" y="2069"/>
                  </a:lnTo>
                  <a:lnTo>
                    <a:pt x="0" y="3104"/>
                  </a:lnTo>
                  <a:lnTo>
                    <a:pt x="1057" y="2276"/>
                  </a:lnTo>
                  <a:lnTo>
                    <a:pt x="2324" y="1863"/>
                  </a:lnTo>
                  <a:lnTo>
                    <a:pt x="3381" y="1656"/>
                  </a:lnTo>
                  <a:lnTo>
                    <a:pt x="4437" y="1449"/>
                  </a:lnTo>
                  <a:lnTo>
                    <a:pt x="6338" y="1449"/>
                  </a:lnTo>
                  <a:lnTo>
                    <a:pt x="7817" y="1863"/>
                  </a:lnTo>
                  <a:lnTo>
                    <a:pt x="9296" y="2276"/>
                  </a:lnTo>
                  <a:lnTo>
                    <a:pt x="10141" y="2897"/>
                  </a:lnTo>
                  <a:lnTo>
                    <a:pt x="10986" y="3518"/>
                  </a:lnTo>
                  <a:lnTo>
                    <a:pt x="10141" y="2276"/>
                  </a:lnTo>
                  <a:lnTo>
                    <a:pt x="9085" y="1242"/>
                  </a:lnTo>
                  <a:lnTo>
                    <a:pt x="8029" y="621"/>
                  </a:lnTo>
                  <a:lnTo>
                    <a:pt x="6972" y="207"/>
                  </a:lnTo>
                  <a:lnTo>
                    <a:pt x="6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135550" y="1303425"/>
              <a:ext cx="264100" cy="294875"/>
            </a:xfrm>
            <a:custGeom>
              <a:avLst/>
              <a:gdLst/>
              <a:ahLst/>
              <a:cxnLst/>
              <a:rect l="0" t="0" r="0" b="0"/>
              <a:pathLst>
                <a:path w="10564" h="11795" extrusionOk="0">
                  <a:moveTo>
                    <a:pt x="3803" y="1"/>
                  </a:moveTo>
                  <a:lnTo>
                    <a:pt x="2747" y="415"/>
                  </a:lnTo>
                  <a:lnTo>
                    <a:pt x="1902" y="829"/>
                  </a:lnTo>
                  <a:lnTo>
                    <a:pt x="1268" y="1656"/>
                  </a:lnTo>
                  <a:lnTo>
                    <a:pt x="846" y="2484"/>
                  </a:lnTo>
                  <a:lnTo>
                    <a:pt x="423" y="3311"/>
                  </a:lnTo>
                  <a:lnTo>
                    <a:pt x="212" y="4346"/>
                  </a:lnTo>
                  <a:lnTo>
                    <a:pt x="1" y="6415"/>
                  </a:lnTo>
                  <a:lnTo>
                    <a:pt x="1" y="8070"/>
                  </a:lnTo>
                  <a:lnTo>
                    <a:pt x="212" y="9932"/>
                  </a:lnTo>
                  <a:lnTo>
                    <a:pt x="3381" y="9932"/>
                  </a:lnTo>
                  <a:lnTo>
                    <a:pt x="4860" y="10346"/>
                  </a:lnTo>
                  <a:lnTo>
                    <a:pt x="6127" y="10760"/>
                  </a:lnTo>
                  <a:lnTo>
                    <a:pt x="8029" y="11380"/>
                  </a:lnTo>
                  <a:lnTo>
                    <a:pt x="8663" y="11794"/>
                  </a:lnTo>
                  <a:lnTo>
                    <a:pt x="9508" y="10139"/>
                  </a:lnTo>
                  <a:lnTo>
                    <a:pt x="10141" y="8484"/>
                  </a:lnTo>
                  <a:lnTo>
                    <a:pt x="10353" y="7242"/>
                  </a:lnTo>
                  <a:lnTo>
                    <a:pt x="10564" y="6001"/>
                  </a:lnTo>
                  <a:lnTo>
                    <a:pt x="10353" y="4966"/>
                  </a:lnTo>
                  <a:lnTo>
                    <a:pt x="10141" y="3932"/>
                  </a:lnTo>
                  <a:lnTo>
                    <a:pt x="9930" y="3104"/>
                  </a:lnTo>
                  <a:lnTo>
                    <a:pt x="9508" y="2484"/>
                  </a:lnTo>
                  <a:lnTo>
                    <a:pt x="8451" y="1449"/>
                  </a:lnTo>
                  <a:lnTo>
                    <a:pt x="7395" y="622"/>
                  </a:lnTo>
                  <a:lnTo>
                    <a:pt x="6339" y="208"/>
                  </a:lnTo>
                  <a:lnTo>
                    <a:pt x="4860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146125" y="1318950"/>
              <a:ext cx="237700" cy="263825"/>
            </a:xfrm>
            <a:custGeom>
              <a:avLst/>
              <a:gdLst/>
              <a:ahLst/>
              <a:cxnLst/>
              <a:rect l="0" t="0" r="0" b="0"/>
              <a:pathLst>
                <a:path w="9508" h="10553" extrusionOk="0">
                  <a:moveTo>
                    <a:pt x="3380" y="1"/>
                  </a:moveTo>
                  <a:lnTo>
                    <a:pt x="2535" y="414"/>
                  </a:lnTo>
                  <a:lnTo>
                    <a:pt x="1901" y="828"/>
                  </a:lnTo>
                  <a:lnTo>
                    <a:pt x="1268" y="1449"/>
                  </a:lnTo>
                  <a:lnTo>
                    <a:pt x="845" y="2070"/>
                  </a:lnTo>
                  <a:lnTo>
                    <a:pt x="211" y="3725"/>
                  </a:lnTo>
                  <a:lnTo>
                    <a:pt x="0" y="5380"/>
                  </a:lnTo>
                  <a:lnTo>
                    <a:pt x="0" y="7035"/>
                  </a:lnTo>
                  <a:lnTo>
                    <a:pt x="211" y="8483"/>
                  </a:lnTo>
                  <a:lnTo>
                    <a:pt x="1690" y="8690"/>
                  </a:lnTo>
                  <a:lnTo>
                    <a:pt x="3169" y="8897"/>
                  </a:lnTo>
                  <a:lnTo>
                    <a:pt x="5704" y="9518"/>
                  </a:lnTo>
                  <a:lnTo>
                    <a:pt x="7394" y="10139"/>
                  </a:lnTo>
                  <a:lnTo>
                    <a:pt x="8028" y="10552"/>
                  </a:lnTo>
                  <a:lnTo>
                    <a:pt x="8662" y="9104"/>
                  </a:lnTo>
                  <a:lnTo>
                    <a:pt x="9085" y="7656"/>
                  </a:lnTo>
                  <a:lnTo>
                    <a:pt x="9507" y="6414"/>
                  </a:lnTo>
                  <a:lnTo>
                    <a:pt x="9507" y="5380"/>
                  </a:lnTo>
                  <a:lnTo>
                    <a:pt x="9507" y="4345"/>
                  </a:lnTo>
                  <a:lnTo>
                    <a:pt x="9296" y="3518"/>
                  </a:lnTo>
                  <a:lnTo>
                    <a:pt x="8662" y="2276"/>
                  </a:lnTo>
                  <a:lnTo>
                    <a:pt x="7606" y="1242"/>
                  </a:lnTo>
                  <a:lnTo>
                    <a:pt x="6761" y="621"/>
                  </a:lnTo>
                  <a:lnTo>
                    <a:pt x="5916" y="208"/>
                  </a:lnTo>
                  <a:lnTo>
                    <a:pt x="4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1088025" y="1536200"/>
              <a:ext cx="105650" cy="25875"/>
            </a:xfrm>
            <a:custGeom>
              <a:avLst/>
              <a:gdLst/>
              <a:ahLst/>
              <a:cxnLst/>
              <a:rect l="0" t="0" r="0" b="0"/>
              <a:pathLst>
                <a:path w="4226" h="1035" extrusionOk="0">
                  <a:moveTo>
                    <a:pt x="2113" y="0"/>
                  </a:moveTo>
                  <a:lnTo>
                    <a:pt x="845" y="414"/>
                  </a:lnTo>
                  <a:lnTo>
                    <a:pt x="211" y="828"/>
                  </a:lnTo>
                  <a:lnTo>
                    <a:pt x="0" y="1035"/>
                  </a:lnTo>
                  <a:lnTo>
                    <a:pt x="0" y="1035"/>
                  </a:lnTo>
                  <a:lnTo>
                    <a:pt x="845" y="621"/>
                  </a:lnTo>
                  <a:lnTo>
                    <a:pt x="4225" y="621"/>
                  </a:lnTo>
                  <a:lnTo>
                    <a:pt x="3803" y="207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1146125" y="1375850"/>
              <a:ext cx="174300" cy="181050"/>
            </a:xfrm>
            <a:custGeom>
              <a:avLst/>
              <a:gdLst/>
              <a:ahLst/>
              <a:cxnLst/>
              <a:rect l="0" t="0" r="0" b="0"/>
              <a:pathLst>
                <a:path w="6972" h="7242" extrusionOk="0">
                  <a:moveTo>
                    <a:pt x="2113" y="0"/>
                  </a:moveTo>
                  <a:lnTo>
                    <a:pt x="1479" y="207"/>
                  </a:lnTo>
                  <a:lnTo>
                    <a:pt x="423" y="828"/>
                  </a:lnTo>
                  <a:lnTo>
                    <a:pt x="211" y="1035"/>
                  </a:lnTo>
                  <a:lnTo>
                    <a:pt x="0" y="3104"/>
                  </a:lnTo>
                  <a:lnTo>
                    <a:pt x="0" y="4759"/>
                  </a:lnTo>
                  <a:lnTo>
                    <a:pt x="0" y="5587"/>
                  </a:lnTo>
                  <a:lnTo>
                    <a:pt x="211" y="6414"/>
                  </a:lnTo>
                  <a:lnTo>
                    <a:pt x="1690" y="6621"/>
                  </a:lnTo>
                  <a:lnTo>
                    <a:pt x="5704" y="7242"/>
                  </a:lnTo>
                  <a:lnTo>
                    <a:pt x="6127" y="6621"/>
                  </a:lnTo>
                  <a:lnTo>
                    <a:pt x="6549" y="5587"/>
                  </a:lnTo>
                  <a:lnTo>
                    <a:pt x="6972" y="4552"/>
                  </a:lnTo>
                  <a:lnTo>
                    <a:pt x="6972" y="3518"/>
                  </a:lnTo>
                  <a:lnTo>
                    <a:pt x="6972" y="2483"/>
                  </a:lnTo>
                  <a:lnTo>
                    <a:pt x="6549" y="1863"/>
                  </a:lnTo>
                  <a:lnTo>
                    <a:pt x="6127" y="1242"/>
                  </a:lnTo>
                  <a:lnTo>
                    <a:pt x="5704" y="828"/>
                  </a:lnTo>
                  <a:lnTo>
                    <a:pt x="4859" y="414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764075" y="1458600"/>
              <a:ext cx="269400" cy="294850"/>
            </a:xfrm>
            <a:custGeom>
              <a:avLst/>
              <a:gdLst/>
              <a:ahLst/>
              <a:cxnLst/>
              <a:rect l="0" t="0" r="0" b="0"/>
              <a:pathLst>
                <a:path w="10776" h="11794" extrusionOk="0">
                  <a:moveTo>
                    <a:pt x="5493" y="1"/>
                  </a:moveTo>
                  <a:lnTo>
                    <a:pt x="4437" y="208"/>
                  </a:lnTo>
                  <a:lnTo>
                    <a:pt x="2958" y="622"/>
                  </a:lnTo>
                  <a:lnTo>
                    <a:pt x="2324" y="1035"/>
                  </a:lnTo>
                  <a:lnTo>
                    <a:pt x="1691" y="1656"/>
                  </a:lnTo>
                  <a:lnTo>
                    <a:pt x="1268" y="2484"/>
                  </a:lnTo>
                  <a:lnTo>
                    <a:pt x="634" y="3311"/>
                  </a:lnTo>
                  <a:lnTo>
                    <a:pt x="212" y="4553"/>
                  </a:lnTo>
                  <a:lnTo>
                    <a:pt x="0" y="6001"/>
                  </a:lnTo>
                  <a:lnTo>
                    <a:pt x="0" y="7656"/>
                  </a:lnTo>
                  <a:lnTo>
                    <a:pt x="0" y="9518"/>
                  </a:lnTo>
                  <a:lnTo>
                    <a:pt x="845" y="9518"/>
                  </a:lnTo>
                  <a:lnTo>
                    <a:pt x="2747" y="9932"/>
                  </a:lnTo>
                  <a:lnTo>
                    <a:pt x="5493" y="10553"/>
                  </a:lnTo>
                  <a:lnTo>
                    <a:pt x="6972" y="11173"/>
                  </a:lnTo>
                  <a:lnTo>
                    <a:pt x="8451" y="11794"/>
                  </a:lnTo>
                  <a:lnTo>
                    <a:pt x="9296" y="10346"/>
                  </a:lnTo>
                  <a:lnTo>
                    <a:pt x="10141" y="8690"/>
                  </a:lnTo>
                  <a:lnTo>
                    <a:pt x="10564" y="6828"/>
                  </a:lnTo>
                  <a:lnTo>
                    <a:pt x="10775" y="5794"/>
                  </a:lnTo>
                  <a:lnTo>
                    <a:pt x="10775" y="4759"/>
                  </a:lnTo>
                  <a:lnTo>
                    <a:pt x="10775" y="3725"/>
                  </a:lnTo>
                  <a:lnTo>
                    <a:pt x="10352" y="2897"/>
                  </a:lnTo>
                  <a:lnTo>
                    <a:pt x="9930" y="2070"/>
                  </a:lnTo>
                  <a:lnTo>
                    <a:pt x="9085" y="1242"/>
                  </a:lnTo>
                  <a:lnTo>
                    <a:pt x="8029" y="622"/>
                  </a:lnTo>
                  <a:lnTo>
                    <a:pt x="6761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774625" y="1474125"/>
              <a:ext cx="248275" cy="253475"/>
            </a:xfrm>
            <a:custGeom>
              <a:avLst/>
              <a:gdLst/>
              <a:ahLst/>
              <a:cxnLst/>
              <a:rect l="0" t="0" r="0" b="0"/>
              <a:pathLst>
                <a:path w="9931" h="10139" extrusionOk="0">
                  <a:moveTo>
                    <a:pt x="5071" y="1"/>
                  </a:moveTo>
                  <a:lnTo>
                    <a:pt x="4015" y="207"/>
                  </a:lnTo>
                  <a:lnTo>
                    <a:pt x="2959" y="621"/>
                  </a:lnTo>
                  <a:lnTo>
                    <a:pt x="2325" y="1035"/>
                  </a:lnTo>
                  <a:lnTo>
                    <a:pt x="1691" y="1449"/>
                  </a:lnTo>
                  <a:lnTo>
                    <a:pt x="1269" y="2276"/>
                  </a:lnTo>
                  <a:lnTo>
                    <a:pt x="846" y="3104"/>
                  </a:lnTo>
                  <a:lnTo>
                    <a:pt x="423" y="4138"/>
                  </a:lnTo>
                  <a:lnTo>
                    <a:pt x="212" y="5380"/>
                  </a:lnTo>
                  <a:lnTo>
                    <a:pt x="1" y="6828"/>
                  </a:lnTo>
                  <a:lnTo>
                    <a:pt x="212" y="8483"/>
                  </a:lnTo>
                  <a:lnTo>
                    <a:pt x="2536" y="8690"/>
                  </a:lnTo>
                  <a:lnTo>
                    <a:pt x="5071" y="9311"/>
                  </a:lnTo>
                  <a:lnTo>
                    <a:pt x="7818" y="10138"/>
                  </a:lnTo>
                  <a:lnTo>
                    <a:pt x="8663" y="8897"/>
                  </a:lnTo>
                  <a:lnTo>
                    <a:pt x="9297" y="7449"/>
                  </a:lnTo>
                  <a:lnTo>
                    <a:pt x="9719" y="5794"/>
                  </a:lnTo>
                  <a:lnTo>
                    <a:pt x="9930" y="4138"/>
                  </a:lnTo>
                  <a:lnTo>
                    <a:pt x="9719" y="3311"/>
                  </a:lnTo>
                  <a:lnTo>
                    <a:pt x="9508" y="2483"/>
                  </a:lnTo>
                  <a:lnTo>
                    <a:pt x="9085" y="1656"/>
                  </a:lnTo>
                  <a:lnTo>
                    <a:pt x="8240" y="1035"/>
                  </a:lnTo>
                  <a:lnTo>
                    <a:pt x="7395" y="414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769350" y="1531025"/>
              <a:ext cx="179600" cy="181050"/>
            </a:xfrm>
            <a:custGeom>
              <a:avLst/>
              <a:gdLst/>
              <a:ahLst/>
              <a:cxnLst/>
              <a:rect l="0" t="0" r="0" b="0"/>
              <a:pathLst>
                <a:path w="7184" h="7242" extrusionOk="0">
                  <a:moveTo>
                    <a:pt x="2325" y="0"/>
                  </a:moveTo>
                  <a:lnTo>
                    <a:pt x="1902" y="207"/>
                  </a:lnTo>
                  <a:lnTo>
                    <a:pt x="1057" y="621"/>
                  </a:lnTo>
                  <a:lnTo>
                    <a:pt x="846" y="1035"/>
                  </a:lnTo>
                  <a:lnTo>
                    <a:pt x="212" y="3104"/>
                  </a:lnTo>
                  <a:lnTo>
                    <a:pt x="1" y="4759"/>
                  </a:lnTo>
                  <a:lnTo>
                    <a:pt x="212" y="5587"/>
                  </a:lnTo>
                  <a:lnTo>
                    <a:pt x="423" y="6414"/>
                  </a:lnTo>
                  <a:lnTo>
                    <a:pt x="1902" y="6621"/>
                  </a:lnTo>
                  <a:lnTo>
                    <a:pt x="3592" y="6828"/>
                  </a:lnTo>
                  <a:lnTo>
                    <a:pt x="5705" y="7242"/>
                  </a:lnTo>
                  <a:lnTo>
                    <a:pt x="6339" y="6621"/>
                  </a:lnTo>
                  <a:lnTo>
                    <a:pt x="6761" y="5793"/>
                  </a:lnTo>
                  <a:lnTo>
                    <a:pt x="6972" y="4759"/>
                  </a:lnTo>
                  <a:lnTo>
                    <a:pt x="7184" y="3725"/>
                  </a:lnTo>
                  <a:lnTo>
                    <a:pt x="6972" y="2690"/>
                  </a:lnTo>
                  <a:lnTo>
                    <a:pt x="6761" y="2069"/>
                  </a:lnTo>
                  <a:lnTo>
                    <a:pt x="6339" y="1656"/>
                  </a:lnTo>
                  <a:lnTo>
                    <a:pt x="5916" y="1035"/>
                  </a:lnTo>
                  <a:lnTo>
                    <a:pt x="5071" y="621"/>
                  </a:lnTo>
                  <a:lnTo>
                    <a:pt x="4015" y="207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1927800" y="1722400"/>
              <a:ext cx="95100" cy="67275"/>
            </a:xfrm>
            <a:custGeom>
              <a:avLst/>
              <a:gdLst/>
              <a:ahLst/>
              <a:cxnLst/>
              <a:rect l="0" t="0" r="0" b="0"/>
              <a:pathLst>
                <a:path w="3804" h="2691" extrusionOk="0">
                  <a:moveTo>
                    <a:pt x="423" y="1"/>
                  </a:moveTo>
                  <a:lnTo>
                    <a:pt x="1" y="207"/>
                  </a:lnTo>
                  <a:lnTo>
                    <a:pt x="1691" y="1242"/>
                  </a:lnTo>
                  <a:lnTo>
                    <a:pt x="2958" y="1863"/>
                  </a:lnTo>
                  <a:lnTo>
                    <a:pt x="3803" y="2690"/>
                  </a:lnTo>
                  <a:lnTo>
                    <a:pt x="3592" y="2276"/>
                  </a:lnTo>
                  <a:lnTo>
                    <a:pt x="2958" y="1656"/>
                  </a:lnTo>
                  <a:lnTo>
                    <a:pt x="2113" y="828"/>
                  </a:lnTo>
                  <a:lnTo>
                    <a:pt x="1268" y="414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1848575" y="1556875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212" y="1"/>
                  </a:moveTo>
                  <a:lnTo>
                    <a:pt x="1" y="1863"/>
                  </a:lnTo>
                  <a:lnTo>
                    <a:pt x="423" y="2277"/>
                  </a:lnTo>
                  <a:lnTo>
                    <a:pt x="634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3104"/>
                  </a:lnTo>
                  <a:lnTo>
                    <a:pt x="2747" y="2070"/>
                  </a:lnTo>
                  <a:lnTo>
                    <a:pt x="2325" y="1449"/>
                  </a:lnTo>
                  <a:lnTo>
                    <a:pt x="1902" y="828"/>
                  </a:lnTo>
                  <a:lnTo>
                    <a:pt x="846" y="208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1214775" y="1401700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423" y="1"/>
                  </a:moveTo>
                  <a:lnTo>
                    <a:pt x="1" y="1863"/>
                  </a:lnTo>
                  <a:lnTo>
                    <a:pt x="423" y="2070"/>
                  </a:lnTo>
                  <a:lnTo>
                    <a:pt x="846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2898"/>
                  </a:lnTo>
                  <a:lnTo>
                    <a:pt x="2747" y="2070"/>
                  </a:lnTo>
                  <a:lnTo>
                    <a:pt x="2536" y="1449"/>
                  </a:lnTo>
                  <a:lnTo>
                    <a:pt x="1902" y="829"/>
                  </a:lnTo>
                  <a:lnTo>
                    <a:pt x="846" y="208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1257025" y="1396550"/>
              <a:ext cx="63400" cy="56900"/>
            </a:xfrm>
            <a:custGeom>
              <a:avLst/>
              <a:gdLst/>
              <a:ahLst/>
              <a:cxnLst/>
              <a:rect l="0" t="0" r="0" b="0"/>
              <a:pathLst>
                <a:path w="2536" h="2276" extrusionOk="0">
                  <a:moveTo>
                    <a:pt x="846" y="0"/>
                  </a:moveTo>
                  <a:lnTo>
                    <a:pt x="423" y="207"/>
                  </a:lnTo>
                  <a:lnTo>
                    <a:pt x="1" y="621"/>
                  </a:lnTo>
                  <a:lnTo>
                    <a:pt x="1" y="1035"/>
                  </a:lnTo>
                  <a:lnTo>
                    <a:pt x="212" y="1448"/>
                  </a:lnTo>
                  <a:lnTo>
                    <a:pt x="423" y="1862"/>
                  </a:lnTo>
                  <a:lnTo>
                    <a:pt x="846" y="2069"/>
                  </a:lnTo>
                  <a:lnTo>
                    <a:pt x="1268" y="2276"/>
                  </a:lnTo>
                  <a:lnTo>
                    <a:pt x="1902" y="2069"/>
                  </a:lnTo>
                  <a:lnTo>
                    <a:pt x="2113" y="1862"/>
                  </a:lnTo>
                  <a:lnTo>
                    <a:pt x="2536" y="1448"/>
                  </a:lnTo>
                  <a:lnTo>
                    <a:pt x="2536" y="1035"/>
                  </a:lnTo>
                  <a:lnTo>
                    <a:pt x="2536" y="621"/>
                  </a:lnTo>
                  <a:lnTo>
                    <a:pt x="2113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1542250" y="1639650"/>
              <a:ext cx="147900" cy="108650"/>
            </a:xfrm>
            <a:custGeom>
              <a:avLst/>
              <a:gdLst/>
              <a:ahLst/>
              <a:cxnLst/>
              <a:rect l="0" t="0" r="0" b="0"/>
              <a:pathLst>
                <a:path w="5916" h="4346" extrusionOk="0">
                  <a:moveTo>
                    <a:pt x="2324" y="0"/>
                  </a:moveTo>
                  <a:lnTo>
                    <a:pt x="1268" y="414"/>
                  </a:lnTo>
                  <a:lnTo>
                    <a:pt x="423" y="828"/>
                  </a:lnTo>
                  <a:lnTo>
                    <a:pt x="0" y="1655"/>
                  </a:lnTo>
                  <a:lnTo>
                    <a:pt x="211" y="2483"/>
                  </a:lnTo>
                  <a:lnTo>
                    <a:pt x="634" y="3311"/>
                  </a:lnTo>
                  <a:lnTo>
                    <a:pt x="1479" y="3931"/>
                  </a:lnTo>
                  <a:lnTo>
                    <a:pt x="2535" y="4345"/>
                  </a:lnTo>
                  <a:lnTo>
                    <a:pt x="3592" y="4345"/>
                  </a:lnTo>
                  <a:lnTo>
                    <a:pt x="4648" y="4138"/>
                  </a:lnTo>
                  <a:lnTo>
                    <a:pt x="5493" y="3517"/>
                  </a:lnTo>
                  <a:lnTo>
                    <a:pt x="5916" y="2897"/>
                  </a:lnTo>
                  <a:lnTo>
                    <a:pt x="5704" y="1862"/>
                  </a:lnTo>
                  <a:lnTo>
                    <a:pt x="5282" y="1242"/>
                  </a:lnTo>
                  <a:lnTo>
                    <a:pt x="4437" y="414"/>
                  </a:lnTo>
                  <a:lnTo>
                    <a:pt x="3380" y="207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DDAF3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1896125" y="1572400"/>
              <a:ext cx="58125" cy="51750"/>
            </a:xfrm>
            <a:custGeom>
              <a:avLst/>
              <a:gdLst/>
              <a:ahLst/>
              <a:cxnLst/>
              <a:rect l="0" t="0" r="0" b="0"/>
              <a:pathLst>
                <a:path w="2325" h="2070" extrusionOk="0">
                  <a:moveTo>
                    <a:pt x="845" y="1"/>
                  </a:moveTo>
                  <a:lnTo>
                    <a:pt x="423" y="207"/>
                  </a:lnTo>
                  <a:lnTo>
                    <a:pt x="211" y="621"/>
                  </a:lnTo>
                  <a:lnTo>
                    <a:pt x="0" y="1035"/>
                  </a:lnTo>
                  <a:lnTo>
                    <a:pt x="211" y="1449"/>
                  </a:lnTo>
                  <a:lnTo>
                    <a:pt x="423" y="1863"/>
                  </a:lnTo>
                  <a:lnTo>
                    <a:pt x="845" y="2070"/>
                  </a:lnTo>
                  <a:lnTo>
                    <a:pt x="1690" y="2070"/>
                  </a:lnTo>
                  <a:lnTo>
                    <a:pt x="1901" y="1863"/>
                  </a:lnTo>
                  <a:lnTo>
                    <a:pt x="2113" y="1449"/>
                  </a:lnTo>
                  <a:lnTo>
                    <a:pt x="2324" y="1035"/>
                  </a:lnTo>
                  <a:lnTo>
                    <a:pt x="2324" y="621"/>
                  </a:lnTo>
                  <a:lnTo>
                    <a:pt x="1901" y="414"/>
                  </a:lnTo>
                  <a:lnTo>
                    <a:pt x="1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1410200" y="1939650"/>
              <a:ext cx="147900" cy="62075"/>
            </a:xfrm>
            <a:custGeom>
              <a:avLst/>
              <a:gdLst/>
              <a:ahLst/>
              <a:cxnLst/>
              <a:rect l="0" t="0" r="0" b="0"/>
              <a:pathLst>
                <a:path w="5916" h="2483" extrusionOk="0">
                  <a:moveTo>
                    <a:pt x="0" y="0"/>
                  </a:moveTo>
                  <a:lnTo>
                    <a:pt x="0" y="414"/>
                  </a:lnTo>
                  <a:lnTo>
                    <a:pt x="212" y="1035"/>
                  </a:lnTo>
                  <a:lnTo>
                    <a:pt x="423" y="1448"/>
                  </a:lnTo>
                  <a:lnTo>
                    <a:pt x="1057" y="2069"/>
                  </a:lnTo>
                  <a:lnTo>
                    <a:pt x="1691" y="2276"/>
                  </a:lnTo>
                  <a:lnTo>
                    <a:pt x="2536" y="2483"/>
                  </a:lnTo>
                  <a:lnTo>
                    <a:pt x="3803" y="2483"/>
                  </a:lnTo>
                  <a:lnTo>
                    <a:pt x="5071" y="2276"/>
                  </a:lnTo>
                  <a:lnTo>
                    <a:pt x="5705" y="2069"/>
                  </a:lnTo>
                  <a:lnTo>
                    <a:pt x="5916" y="1655"/>
                  </a:lnTo>
                  <a:lnTo>
                    <a:pt x="5282" y="1448"/>
                  </a:lnTo>
                  <a:lnTo>
                    <a:pt x="3803" y="1448"/>
                  </a:lnTo>
                  <a:lnTo>
                    <a:pt x="2113" y="1035"/>
                  </a:lnTo>
                  <a:lnTo>
                    <a:pt x="1268" y="62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346825" y="1753425"/>
              <a:ext cx="311650" cy="139700"/>
            </a:xfrm>
            <a:custGeom>
              <a:avLst/>
              <a:gdLst/>
              <a:ahLst/>
              <a:cxnLst/>
              <a:rect l="0" t="0" r="0" b="0"/>
              <a:pathLst>
                <a:path w="12466" h="5588" extrusionOk="0">
                  <a:moveTo>
                    <a:pt x="0" y="1"/>
                  </a:moveTo>
                  <a:lnTo>
                    <a:pt x="0" y="208"/>
                  </a:lnTo>
                  <a:lnTo>
                    <a:pt x="634" y="1035"/>
                  </a:lnTo>
                  <a:lnTo>
                    <a:pt x="1690" y="2691"/>
                  </a:lnTo>
                  <a:lnTo>
                    <a:pt x="2747" y="3518"/>
                  </a:lnTo>
                  <a:lnTo>
                    <a:pt x="3803" y="4346"/>
                  </a:lnTo>
                  <a:lnTo>
                    <a:pt x="5282" y="4966"/>
                  </a:lnTo>
                  <a:lnTo>
                    <a:pt x="6972" y="5587"/>
                  </a:lnTo>
                  <a:lnTo>
                    <a:pt x="8662" y="5587"/>
                  </a:lnTo>
                  <a:lnTo>
                    <a:pt x="10352" y="5380"/>
                  </a:lnTo>
                  <a:lnTo>
                    <a:pt x="12042" y="5173"/>
                  </a:lnTo>
                  <a:lnTo>
                    <a:pt x="12465" y="4760"/>
                  </a:lnTo>
                  <a:lnTo>
                    <a:pt x="12465" y="4553"/>
                  </a:lnTo>
                  <a:lnTo>
                    <a:pt x="12042" y="4346"/>
                  </a:lnTo>
                  <a:lnTo>
                    <a:pt x="7606" y="2897"/>
                  </a:lnTo>
                  <a:lnTo>
                    <a:pt x="3803" y="1449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Light-dependent Reactions</a:t>
            </a:r>
          </a:p>
        </p:txBody>
      </p:sp>
      <p:pic>
        <p:nvPicPr>
          <p:cNvPr id="383" name="Shape 3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4600" y="1371600"/>
            <a:ext cx="4106862" cy="5305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4" name="Shape 384"/>
          <p:cNvGrpSpPr/>
          <p:nvPr/>
        </p:nvGrpSpPr>
        <p:grpSpPr>
          <a:xfrm>
            <a:off x="233585" y="81182"/>
            <a:ext cx="1407666" cy="1437834"/>
            <a:chOff x="10550" y="10325"/>
            <a:chExt cx="2978900" cy="2979350"/>
          </a:xfrm>
        </p:grpSpPr>
        <p:sp>
          <p:nvSpPr>
            <p:cNvPr id="385" name="Shape 385"/>
            <p:cNvSpPr/>
            <p:nvPr/>
          </p:nvSpPr>
          <p:spPr>
            <a:xfrm>
              <a:off x="126750" y="393100"/>
              <a:ext cx="2635575" cy="2384500"/>
            </a:xfrm>
            <a:custGeom>
              <a:avLst/>
              <a:gdLst/>
              <a:ahLst/>
              <a:cxnLst/>
              <a:rect l="0" t="0" r="0" b="0"/>
              <a:pathLst>
                <a:path w="105423" h="95380" extrusionOk="0">
                  <a:moveTo>
                    <a:pt x="9085" y="0"/>
                  </a:moveTo>
                  <a:lnTo>
                    <a:pt x="7395" y="207"/>
                  </a:lnTo>
                  <a:lnTo>
                    <a:pt x="5493" y="621"/>
                  </a:lnTo>
                  <a:lnTo>
                    <a:pt x="4015" y="1448"/>
                  </a:lnTo>
                  <a:lnTo>
                    <a:pt x="2747" y="2483"/>
                  </a:lnTo>
                  <a:lnTo>
                    <a:pt x="1691" y="3931"/>
                  </a:lnTo>
                  <a:lnTo>
                    <a:pt x="845" y="5379"/>
                  </a:lnTo>
                  <a:lnTo>
                    <a:pt x="212" y="7035"/>
                  </a:lnTo>
                  <a:lnTo>
                    <a:pt x="0" y="8897"/>
                  </a:lnTo>
                  <a:lnTo>
                    <a:pt x="0" y="86483"/>
                  </a:lnTo>
                  <a:lnTo>
                    <a:pt x="212" y="88138"/>
                  </a:lnTo>
                  <a:lnTo>
                    <a:pt x="845" y="90000"/>
                  </a:lnTo>
                  <a:lnTo>
                    <a:pt x="1691" y="91448"/>
                  </a:lnTo>
                  <a:lnTo>
                    <a:pt x="2747" y="92690"/>
                  </a:lnTo>
                  <a:lnTo>
                    <a:pt x="4015" y="93724"/>
                  </a:lnTo>
                  <a:lnTo>
                    <a:pt x="5493" y="94552"/>
                  </a:lnTo>
                  <a:lnTo>
                    <a:pt x="7395" y="95173"/>
                  </a:lnTo>
                  <a:lnTo>
                    <a:pt x="9085" y="95379"/>
                  </a:lnTo>
                  <a:lnTo>
                    <a:pt x="96338" y="95379"/>
                  </a:lnTo>
                  <a:lnTo>
                    <a:pt x="98029" y="95173"/>
                  </a:lnTo>
                  <a:lnTo>
                    <a:pt x="99719" y="94552"/>
                  </a:lnTo>
                  <a:lnTo>
                    <a:pt x="101409" y="93724"/>
                  </a:lnTo>
                  <a:lnTo>
                    <a:pt x="102676" y="92690"/>
                  </a:lnTo>
                  <a:lnTo>
                    <a:pt x="103733" y="91448"/>
                  </a:lnTo>
                  <a:lnTo>
                    <a:pt x="104578" y="90000"/>
                  </a:lnTo>
                  <a:lnTo>
                    <a:pt x="105212" y="88138"/>
                  </a:lnTo>
                  <a:lnTo>
                    <a:pt x="105423" y="86483"/>
                  </a:lnTo>
                  <a:lnTo>
                    <a:pt x="105423" y="8897"/>
                  </a:lnTo>
                  <a:lnTo>
                    <a:pt x="105212" y="7035"/>
                  </a:lnTo>
                  <a:lnTo>
                    <a:pt x="104578" y="5379"/>
                  </a:lnTo>
                  <a:lnTo>
                    <a:pt x="103733" y="3931"/>
                  </a:lnTo>
                  <a:lnTo>
                    <a:pt x="102676" y="2483"/>
                  </a:lnTo>
                  <a:lnTo>
                    <a:pt x="101409" y="1448"/>
                  </a:lnTo>
                  <a:lnTo>
                    <a:pt x="99719" y="621"/>
                  </a:lnTo>
                  <a:lnTo>
                    <a:pt x="98029" y="207"/>
                  </a:lnTo>
                  <a:lnTo>
                    <a:pt x="96338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216525" y="470675"/>
              <a:ext cx="2456025" cy="2229325"/>
            </a:xfrm>
            <a:custGeom>
              <a:avLst/>
              <a:gdLst/>
              <a:ahLst/>
              <a:cxnLst/>
              <a:rect l="0" t="0" r="0" b="0"/>
              <a:pathLst>
                <a:path w="98241" h="89173" extrusionOk="0">
                  <a:moveTo>
                    <a:pt x="8452" y="1"/>
                  </a:moveTo>
                  <a:lnTo>
                    <a:pt x="6762" y="207"/>
                  </a:lnTo>
                  <a:lnTo>
                    <a:pt x="5071" y="621"/>
                  </a:lnTo>
                  <a:lnTo>
                    <a:pt x="3593" y="1449"/>
                  </a:lnTo>
                  <a:lnTo>
                    <a:pt x="2325" y="2483"/>
                  </a:lnTo>
                  <a:lnTo>
                    <a:pt x="1269" y="3725"/>
                  </a:lnTo>
                  <a:lnTo>
                    <a:pt x="635" y="4966"/>
                  </a:lnTo>
                  <a:lnTo>
                    <a:pt x="1" y="6621"/>
                  </a:lnTo>
                  <a:lnTo>
                    <a:pt x="1" y="8276"/>
                  </a:lnTo>
                  <a:lnTo>
                    <a:pt x="1" y="80897"/>
                  </a:lnTo>
                  <a:lnTo>
                    <a:pt x="1" y="82552"/>
                  </a:lnTo>
                  <a:lnTo>
                    <a:pt x="635" y="84001"/>
                  </a:lnTo>
                  <a:lnTo>
                    <a:pt x="1269" y="85449"/>
                  </a:lnTo>
                  <a:lnTo>
                    <a:pt x="2325" y="86690"/>
                  </a:lnTo>
                  <a:lnTo>
                    <a:pt x="3593" y="87725"/>
                  </a:lnTo>
                  <a:lnTo>
                    <a:pt x="5071" y="88552"/>
                  </a:lnTo>
                  <a:lnTo>
                    <a:pt x="6762" y="88966"/>
                  </a:lnTo>
                  <a:lnTo>
                    <a:pt x="8452" y="89173"/>
                  </a:lnTo>
                  <a:lnTo>
                    <a:pt x="89790" y="89173"/>
                  </a:lnTo>
                  <a:lnTo>
                    <a:pt x="91480" y="88966"/>
                  </a:lnTo>
                  <a:lnTo>
                    <a:pt x="93170" y="88552"/>
                  </a:lnTo>
                  <a:lnTo>
                    <a:pt x="94649" y="87725"/>
                  </a:lnTo>
                  <a:lnTo>
                    <a:pt x="95916" y="86690"/>
                  </a:lnTo>
                  <a:lnTo>
                    <a:pt x="96973" y="85449"/>
                  </a:lnTo>
                  <a:lnTo>
                    <a:pt x="97607" y="84001"/>
                  </a:lnTo>
                  <a:lnTo>
                    <a:pt x="98240" y="82552"/>
                  </a:lnTo>
                  <a:lnTo>
                    <a:pt x="98240" y="80897"/>
                  </a:lnTo>
                  <a:lnTo>
                    <a:pt x="98240" y="8276"/>
                  </a:lnTo>
                  <a:lnTo>
                    <a:pt x="98240" y="6621"/>
                  </a:lnTo>
                  <a:lnTo>
                    <a:pt x="97607" y="4966"/>
                  </a:lnTo>
                  <a:lnTo>
                    <a:pt x="96973" y="3725"/>
                  </a:lnTo>
                  <a:lnTo>
                    <a:pt x="95916" y="2483"/>
                  </a:lnTo>
                  <a:lnTo>
                    <a:pt x="94649" y="1449"/>
                  </a:lnTo>
                  <a:lnTo>
                    <a:pt x="93170" y="621"/>
                  </a:lnTo>
                  <a:lnTo>
                    <a:pt x="91480" y="207"/>
                  </a:lnTo>
                  <a:lnTo>
                    <a:pt x="89790" y="1"/>
                  </a:lnTo>
                  <a:close/>
                </a:path>
              </a:pathLst>
            </a:custGeom>
            <a:solidFill>
              <a:srgbClr val="8DD4E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306325" y="1862050"/>
              <a:ext cx="380300" cy="713825"/>
            </a:xfrm>
            <a:custGeom>
              <a:avLst/>
              <a:gdLst/>
              <a:ahLst/>
              <a:cxnLst/>
              <a:rect l="0" t="0" r="0" b="0"/>
              <a:pathLst>
                <a:path w="15212" h="28553" extrusionOk="0">
                  <a:moveTo>
                    <a:pt x="6972" y="1"/>
                  </a:moveTo>
                  <a:lnTo>
                    <a:pt x="6972" y="12828"/>
                  </a:lnTo>
                  <a:lnTo>
                    <a:pt x="2536" y="8690"/>
                  </a:lnTo>
                  <a:lnTo>
                    <a:pt x="1691" y="9518"/>
                  </a:lnTo>
                  <a:lnTo>
                    <a:pt x="6127" y="13863"/>
                  </a:lnTo>
                  <a:lnTo>
                    <a:pt x="1" y="13863"/>
                  </a:lnTo>
                  <a:lnTo>
                    <a:pt x="1" y="14897"/>
                  </a:lnTo>
                  <a:lnTo>
                    <a:pt x="6127" y="14897"/>
                  </a:lnTo>
                  <a:lnTo>
                    <a:pt x="1691" y="19242"/>
                  </a:lnTo>
                  <a:lnTo>
                    <a:pt x="2536" y="20070"/>
                  </a:lnTo>
                  <a:lnTo>
                    <a:pt x="6972" y="15725"/>
                  </a:lnTo>
                  <a:lnTo>
                    <a:pt x="6972" y="28552"/>
                  </a:lnTo>
                  <a:lnTo>
                    <a:pt x="8240" y="28552"/>
                  </a:lnTo>
                  <a:lnTo>
                    <a:pt x="8240" y="15725"/>
                  </a:lnTo>
                  <a:lnTo>
                    <a:pt x="12465" y="20070"/>
                  </a:lnTo>
                  <a:lnTo>
                    <a:pt x="13522" y="19242"/>
                  </a:lnTo>
                  <a:lnTo>
                    <a:pt x="9085" y="14897"/>
                  </a:lnTo>
                  <a:lnTo>
                    <a:pt x="15212" y="14897"/>
                  </a:lnTo>
                  <a:lnTo>
                    <a:pt x="15212" y="13863"/>
                  </a:lnTo>
                  <a:lnTo>
                    <a:pt x="9085" y="13863"/>
                  </a:lnTo>
                  <a:lnTo>
                    <a:pt x="13522" y="9518"/>
                  </a:lnTo>
                  <a:lnTo>
                    <a:pt x="12465" y="8690"/>
                  </a:lnTo>
                  <a:lnTo>
                    <a:pt x="8240" y="12828"/>
                  </a:lnTo>
                  <a:lnTo>
                    <a:pt x="8240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2213025" y="2058600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9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5"/>
                  </a:lnTo>
                  <a:lnTo>
                    <a:pt x="5493" y="22553"/>
                  </a:lnTo>
                  <a:lnTo>
                    <a:pt x="6549" y="22553"/>
                  </a:lnTo>
                  <a:lnTo>
                    <a:pt x="6549" y="12415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9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2292250" y="574125"/>
              <a:ext cx="301075" cy="563825"/>
            </a:xfrm>
            <a:custGeom>
              <a:avLst/>
              <a:gdLst/>
              <a:ahLst/>
              <a:cxnLst/>
              <a:rect l="0" t="0" r="0" b="0"/>
              <a:pathLst>
                <a:path w="12043" h="22553" extrusionOk="0">
                  <a:moveTo>
                    <a:pt x="5493" y="1"/>
                  </a:moveTo>
                  <a:lnTo>
                    <a:pt x="5493" y="10138"/>
                  </a:lnTo>
                  <a:lnTo>
                    <a:pt x="2113" y="6828"/>
                  </a:lnTo>
                  <a:lnTo>
                    <a:pt x="1479" y="7449"/>
                  </a:lnTo>
                  <a:lnTo>
                    <a:pt x="4859" y="10759"/>
                  </a:lnTo>
                  <a:lnTo>
                    <a:pt x="0" y="10759"/>
                  </a:lnTo>
                  <a:lnTo>
                    <a:pt x="0" y="11794"/>
                  </a:lnTo>
                  <a:lnTo>
                    <a:pt x="4859" y="11794"/>
                  </a:lnTo>
                  <a:lnTo>
                    <a:pt x="1479" y="15104"/>
                  </a:lnTo>
                  <a:lnTo>
                    <a:pt x="2113" y="15725"/>
                  </a:lnTo>
                  <a:lnTo>
                    <a:pt x="5493" y="12414"/>
                  </a:lnTo>
                  <a:lnTo>
                    <a:pt x="5493" y="22552"/>
                  </a:lnTo>
                  <a:lnTo>
                    <a:pt x="6549" y="22552"/>
                  </a:lnTo>
                  <a:lnTo>
                    <a:pt x="6549" y="12414"/>
                  </a:lnTo>
                  <a:lnTo>
                    <a:pt x="9930" y="15725"/>
                  </a:lnTo>
                  <a:lnTo>
                    <a:pt x="10564" y="15104"/>
                  </a:lnTo>
                  <a:lnTo>
                    <a:pt x="7183" y="11794"/>
                  </a:lnTo>
                  <a:lnTo>
                    <a:pt x="12042" y="11794"/>
                  </a:lnTo>
                  <a:lnTo>
                    <a:pt x="12042" y="10759"/>
                  </a:lnTo>
                  <a:lnTo>
                    <a:pt x="7183" y="10759"/>
                  </a:lnTo>
                  <a:lnTo>
                    <a:pt x="10564" y="7449"/>
                  </a:lnTo>
                  <a:lnTo>
                    <a:pt x="9930" y="6828"/>
                  </a:lnTo>
                  <a:lnTo>
                    <a:pt x="6549" y="10138"/>
                  </a:lnTo>
                  <a:lnTo>
                    <a:pt x="6549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190125" y="175850"/>
              <a:ext cx="2598625" cy="2606925"/>
            </a:xfrm>
            <a:custGeom>
              <a:avLst/>
              <a:gdLst/>
              <a:ahLst/>
              <a:cxnLst/>
              <a:rect l="0" t="0" r="0" b="0"/>
              <a:pathLst>
                <a:path w="103945" h="104277" extrusionOk="0">
                  <a:moveTo>
                    <a:pt x="50494" y="0"/>
                  </a:moveTo>
                  <a:lnTo>
                    <a:pt x="50282" y="2483"/>
                  </a:lnTo>
                  <a:lnTo>
                    <a:pt x="50071" y="4759"/>
                  </a:lnTo>
                  <a:lnTo>
                    <a:pt x="49860" y="6621"/>
                  </a:lnTo>
                  <a:lnTo>
                    <a:pt x="49437" y="8483"/>
                  </a:lnTo>
                  <a:lnTo>
                    <a:pt x="48803" y="9932"/>
                  </a:lnTo>
                  <a:lnTo>
                    <a:pt x="48170" y="11173"/>
                  </a:lnTo>
                  <a:lnTo>
                    <a:pt x="47536" y="12207"/>
                  </a:lnTo>
                  <a:lnTo>
                    <a:pt x="46902" y="13035"/>
                  </a:lnTo>
                  <a:lnTo>
                    <a:pt x="46057" y="13863"/>
                  </a:lnTo>
                  <a:lnTo>
                    <a:pt x="45212" y="14276"/>
                  </a:lnTo>
                  <a:lnTo>
                    <a:pt x="44367" y="14690"/>
                  </a:lnTo>
                  <a:lnTo>
                    <a:pt x="43522" y="14897"/>
                  </a:lnTo>
                  <a:lnTo>
                    <a:pt x="41620" y="15104"/>
                  </a:lnTo>
                  <a:lnTo>
                    <a:pt x="39508" y="14690"/>
                  </a:lnTo>
                  <a:lnTo>
                    <a:pt x="37606" y="14069"/>
                  </a:lnTo>
                  <a:lnTo>
                    <a:pt x="35705" y="13035"/>
                  </a:lnTo>
                  <a:lnTo>
                    <a:pt x="34015" y="12000"/>
                  </a:lnTo>
                  <a:lnTo>
                    <a:pt x="32325" y="10966"/>
                  </a:lnTo>
                  <a:lnTo>
                    <a:pt x="30001" y="9104"/>
                  </a:lnTo>
                  <a:lnTo>
                    <a:pt x="29156" y="8483"/>
                  </a:lnTo>
                  <a:lnTo>
                    <a:pt x="29578" y="10138"/>
                  </a:lnTo>
                  <a:lnTo>
                    <a:pt x="30001" y="11587"/>
                  </a:lnTo>
                  <a:lnTo>
                    <a:pt x="30001" y="13035"/>
                  </a:lnTo>
                  <a:lnTo>
                    <a:pt x="30001" y="14483"/>
                  </a:lnTo>
                  <a:lnTo>
                    <a:pt x="30001" y="15725"/>
                  </a:lnTo>
                  <a:lnTo>
                    <a:pt x="29789" y="16759"/>
                  </a:lnTo>
                  <a:lnTo>
                    <a:pt x="29367" y="17794"/>
                  </a:lnTo>
                  <a:lnTo>
                    <a:pt x="28944" y="18828"/>
                  </a:lnTo>
                  <a:lnTo>
                    <a:pt x="27677" y="20276"/>
                  </a:lnTo>
                  <a:lnTo>
                    <a:pt x="26198" y="21518"/>
                  </a:lnTo>
                  <a:lnTo>
                    <a:pt x="24296" y="22552"/>
                  </a:lnTo>
                  <a:lnTo>
                    <a:pt x="22395" y="23380"/>
                  </a:lnTo>
                  <a:lnTo>
                    <a:pt x="20494" y="23794"/>
                  </a:lnTo>
                  <a:lnTo>
                    <a:pt x="18381" y="24207"/>
                  </a:lnTo>
                  <a:lnTo>
                    <a:pt x="14789" y="24414"/>
                  </a:lnTo>
                  <a:lnTo>
                    <a:pt x="12043" y="24414"/>
                  </a:lnTo>
                  <a:lnTo>
                    <a:pt x="11198" y="24207"/>
                  </a:lnTo>
                  <a:lnTo>
                    <a:pt x="12677" y="26069"/>
                  </a:lnTo>
                  <a:lnTo>
                    <a:pt x="13944" y="27932"/>
                  </a:lnTo>
                  <a:lnTo>
                    <a:pt x="15001" y="29587"/>
                  </a:lnTo>
                  <a:lnTo>
                    <a:pt x="15846" y="31242"/>
                  </a:lnTo>
                  <a:lnTo>
                    <a:pt x="16480" y="32897"/>
                  </a:lnTo>
                  <a:lnTo>
                    <a:pt x="16902" y="34552"/>
                  </a:lnTo>
                  <a:lnTo>
                    <a:pt x="17113" y="36000"/>
                  </a:lnTo>
                  <a:lnTo>
                    <a:pt x="17325" y="37449"/>
                  </a:lnTo>
                  <a:lnTo>
                    <a:pt x="17325" y="38897"/>
                  </a:lnTo>
                  <a:lnTo>
                    <a:pt x="17113" y="40138"/>
                  </a:lnTo>
                  <a:lnTo>
                    <a:pt x="16691" y="41380"/>
                  </a:lnTo>
                  <a:lnTo>
                    <a:pt x="16268" y="42621"/>
                  </a:lnTo>
                  <a:lnTo>
                    <a:pt x="15001" y="44897"/>
                  </a:lnTo>
                  <a:lnTo>
                    <a:pt x="13522" y="46759"/>
                  </a:lnTo>
                  <a:lnTo>
                    <a:pt x="12677" y="45932"/>
                  </a:lnTo>
                  <a:lnTo>
                    <a:pt x="11832" y="44897"/>
                  </a:lnTo>
                  <a:lnTo>
                    <a:pt x="10987" y="43656"/>
                  </a:lnTo>
                  <a:lnTo>
                    <a:pt x="10564" y="42414"/>
                  </a:lnTo>
                  <a:lnTo>
                    <a:pt x="10564" y="42000"/>
                  </a:lnTo>
                  <a:lnTo>
                    <a:pt x="10775" y="41173"/>
                  </a:lnTo>
                  <a:lnTo>
                    <a:pt x="11198" y="40345"/>
                  </a:lnTo>
                  <a:lnTo>
                    <a:pt x="11620" y="39518"/>
                  </a:lnTo>
                  <a:lnTo>
                    <a:pt x="12254" y="38690"/>
                  </a:lnTo>
                  <a:lnTo>
                    <a:pt x="12677" y="37863"/>
                  </a:lnTo>
                  <a:lnTo>
                    <a:pt x="12677" y="37656"/>
                  </a:lnTo>
                  <a:lnTo>
                    <a:pt x="12465" y="37242"/>
                  </a:lnTo>
                  <a:lnTo>
                    <a:pt x="12254" y="37242"/>
                  </a:lnTo>
                  <a:lnTo>
                    <a:pt x="11832" y="37035"/>
                  </a:lnTo>
                  <a:lnTo>
                    <a:pt x="11409" y="37242"/>
                  </a:lnTo>
                  <a:lnTo>
                    <a:pt x="10987" y="37449"/>
                  </a:lnTo>
                  <a:lnTo>
                    <a:pt x="10353" y="38069"/>
                  </a:lnTo>
                  <a:lnTo>
                    <a:pt x="10141" y="38690"/>
                  </a:lnTo>
                  <a:lnTo>
                    <a:pt x="10141" y="38897"/>
                  </a:lnTo>
                  <a:lnTo>
                    <a:pt x="10141" y="39311"/>
                  </a:lnTo>
                  <a:lnTo>
                    <a:pt x="9930" y="39518"/>
                  </a:lnTo>
                  <a:lnTo>
                    <a:pt x="9508" y="39518"/>
                  </a:lnTo>
                  <a:lnTo>
                    <a:pt x="8874" y="39104"/>
                  </a:lnTo>
                  <a:lnTo>
                    <a:pt x="8029" y="38069"/>
                  </a:lnTo>
                  <a:lnTo>
                    <a:pt x="7395" y="36828"/>
                  </a:lnTo>
                  <a:lnTo>
                    <a:pt x="6972" y="35794"/>
                  </a:lnTo>
                  <a:lnTo>
                    <a:pt x="6550" y="34759"/>
                  </a:lnTo>
                  <a:lnTo>
                    <a:pt x="6127" y="33932"/>
                  </a:lnTo>
                  <a:lnTo>
                    <a:pt x="5705" y="33725"/>
                  </a:lnTo>
                  <a:lnTo>
                    <a:pt x="5494" y="33518"/>
                  </a:lnTo>
                  <a:lnTo>
                    <a:pt x="5071" y="33725"/>
                  </a:lnTo>
                  <a:lnTo>
                    <a:pt x="4649" y="33932"/>
                  </a:lnTo>
                  <a:lnTo>
                    <a:pt x="4437" y="34345"/>
                  </a:lnTo>
                  <a:lnTo>
                    <a:pt x="4437" y="34759"/>
                  </a:lnTo>
                  <a:lnTo>
                    <a:pt x="4437" y="35794"/>
                  </a:lnTo>
                  <a:lnTo>
                    <a:pt x="5071" y="36828"/>
                  </a:lnTo>
                  <a:lnTo>
                    <a:pt x="6761" y="39104"/>
                  </a:lnTo>
                  <a:lnTo>
                    <a:pt x="6761" y="39311"/>
                  </a:lnTo>
                  <a:lnTo>
                    <a:pt x="6550" y="39518"/>
                  </a:lnTo>
                  <a:lnTo>
                    <a:pt x="5916" y="39104"/>
                  </a:lnTo>
                  <a:lnTo>
                    <a:pt x="4860" y="38483"/>
                  </a:lnTo>
                  <a:lnTo>
                    <a:pt x="4015" y="37656"/>
                  </a:lnTo>
                  <a:lnTo>
                    <a:pt x="3592" y="37035"/>
                  </a:lnTo>
                  <a:lnTo>
                    <a:pt x="3381" y="36207"/>
                  </a:lnTo>
                  <a:lnTo>
                    <a:pt x="2958" y="35380"/>
                  </a:lnTo>
                  <a:lnTo>
                    <a:pt x="2536" y="34759"/>
                  </a:lnTo>
                  <a:lnTo>
                    <a:pt x="2113" y="34552"/>
                  </a:lnTo>
                  <a:lnTo>
                    <a:pt x="1691" y="34552"/>
                  </a:lnTo>
                  <a:lnTo>
                    <a:pt x="1268" y="34759"/>
                  </a:lnTo>
                  <a:lnTo>
                    <a:pt x="846" y="35173"/>
                  </a:lnTo>
                  <a:lnTo>
                    <a:pt x="846" y="35794"/>
                  </a:lnTo>
                  <a:lnTo>
                    <a:pt x="1268" y="36621"/>
                  </a:lnTo>
                  <a:lnTo>
                    <a:pt x="1691" y="37449"/>
                  </a:lnTo>
                  <a:lnTo>
                    <a:pt x="2536" y="38276"/>
                  </a:lnTo>
                  <a:lnTo>
                    <a:pt x="3592" y="39518"/>
                  </a:lnTo>
                  <a:lnTo>
                    <a:pt x="5282" y="40759"/>
                  </a:lnTo>
                  <a:lnTo>
                    <a:pt x="5705" y="40966"/>
                  </a:lnTo>
                  <a:lnTo>
                    <a:pt x="5705" y="41380"/>
                  </a:lnTo>
                  <a:lnTo>
                    <a:pt x="4226" y="41380"/>
                  </a:lnTo>
                  <a:lnTo>
                    <a:pt x="3381" y="41173"/>
                  </a:lnTo>
                  <a:lnTo>
                    <a:pt x="2536" y="40759"/>
                  </a:lnTo>
                  <a:lnTo>
                    <a:pt x="1902" y="40138"/>
                  </a:lnTo>
                  <a:lnTo>
                    <a:pt x="1268" y="39518"/>
                  </a:lnTo>
                  <a:lnTo>
                    <a:pt x="634" y="39518"/>
                  </a:lnTo>
                  <a:lnTo>
                    <a:pt x="212" y="39725"/>
                  </a:lnTo>
                  <a:lnTo>
                    <a:pt x="1" y="39932"/>
                  </a:lnTo>
                  <a:lnTo>
                    <a:pt x="1" y="40552"/>
                  </a:lnTo>
                  <a:lnTo>
                    <a:pt x="1" y="40759"/>
                  </a:lnTo>
                  <a:lnTo>
                    <a:pt x="212" y="41173"/>
                  </a:lnTo>
                  <a:lnTo>
                    <a:pt x="423" y="41380"/>
                  </a:lnTo>
                  <a:lnTo>
                    <a:pt x="1057" y="41587"/>
                  </a:lnTo>
                  <a:lnTo>
                    <a:pt x="3803" y="42828"/>
                  </a:lnTo>
                  <a:lnTo>
                    <a:pt x="5705" y="43242"/>
                  </a:lnTo>
                  <a:lnTo>
                    <a:pt x="6761" y="43449"/>
                  </a:lnTo>
                  <a:lnTo>
                    <a:pt x="7818" y="43449"/>
                  </a:lnTo>
                  <a:lnTo>
                    <a:pt x="8663" y="43242"/>
                  </a:lnTo>
                  <a:lnTo>
                    <a:pt x="9085" y="44276"/>
                  </a:lnTo>
                  <a:lnTo>
                    <a:pt x="9719" y="45518"/>
                  </a:lnTo>
                  <a:lnTo>
                    <a:pt x="10775" y="46966"/>
                  </a:lnTo>
                  <a:lnTo>
                    <a:pt x="12043" y="48414"/>
                  </a:lnTo>
                  <a:lnTo>
                    <a:pt x="10353" y="49863"/>
                  </a:lnTo>
                  <a:lnTo>
                    <a:pt x="8663" y="51104"/>
                  </a:lnTo>
                  <a:lnTo>
                    <a:pt x="5494" y="52966"/>
                  </a:lnTo>
                  <a:lnTo>
                    <a:pt x="2958" y="54207"/>
                  </a:lnTo>
                  <a:lnTo>
                    <a:pt x="2113" y="54414"/>
                  </a:lnTo>
                  <a:lnTo>
                    <a:pt x="6339" y="55449"/>
                  </a:lnTo>
                  <a:lnTo>
                    <a:pt x="8240" y="55863"/>
                  </a:lnTo>
                  <a:lnTo>
                    <a:pt x="9719" y="56483"/>
                  </a:lnTo>
                  <a:lnTo>
                    <a:pt x="10987" y="57104"/>
                  </a:lnTo>
                  <a:lnTo>
                    <a:pt x="12043" y="57725"/>
                  </a:lnTo>
                  <a:lnTo>
                    <a:pt x="13099" y="58552"/>
                  </a:lnTo>
                  <a:lnTo>
                    <a:pt x="13733" y="59173"/>
                  </a:lnTo>
                  <a:lnTo>
                    <a:pt x="14367" y="60000"/>
                  </a:lnTo>
                  <a:lnTo>
                    <a:pt x="14789" y="60828"/>
                  </a:lnTo>
                  <a:lnTo>
                    <a:pt x="15001" y="61656"/>
                  </a:lnTo>
                  <a:lnTo>
                    <a:pt x="15212" y="62690"/>
                  </a:lnTo>
                  <a:lnTo>
                    <a:pt x="15001" y="64345"/>
                  </a:lnTo>
                  <a:lnTo>
                    <a:pt x="14578" y="66207"/>
                  </a:lnTo>
                  <a:lnTo>
                    <a:pt x="13733" y="67863"/>
                  </a:lnTo>
                  <a:lnTo>
                    <a:pt x="12677" y="69518"/>
                  </a:lnTo>
                  <a:lnTo>
                    <a:pt x="11620" y="70966"/>
                  </a:lnTo>
                  <a:lnTo>
                    <a:pt x="10564" y="72207"/>
                  </a:lnTo>
                  <a:lnTo>
                    <a:pt x="8663" y="74276"/>
                  </a:lnTo>
                  <a:lnTo>
                    <a:pt x="7818" y="74897"/>
                  </a:lnTo>
                  <a:lnTo>
                    <a:pt x="9719" y="74690"/>
                  </a:lnTo>
                  <a:lnTo>
                    <a:pt x="13099" y="74690"/>
                  </a:lnTo>
                  <a:lnTo>
                    <a:pt x="14578" y="74897"/>
                  </a:lnTo>
                  <a:lnTo>
                    <a:pt x="15846" y="75104"/>
                  </a:lnTo>
                  <a:lnTo>
                    <a:pt x="17113" y="75518"/>
                  </a:lnTo>
                  <a:lnTo>
                    <a:pt x="17958" y="76138"/>
                  </a:lnTo>
                  <a:lnTo>
                    <a:pt x="18803" y="76759"/>
                  </a:lnTo>
                  <a:lnTo>
                    <a:pt x="19649" y="77380"/>
                  </a:lnTo>
                  <a:lnTo>
                    <a:pt x="20071" y="78207"/>
                  </a:lnTo>
                  <a:lnTo>
                    <a:pt x="20916" y="80069"/>
                  </a:lnTo>
                  <a:lnTo>
                    <a:pt x="21550" y="81932"/>
                  </a:lnTo>
                  <a:lnTo>
                    <a:pt x="21550" y="84000"/>
                  </a:lnTo>
                  <a:lnTo>
                    <a:pt x="21339" y="86276"/>
                  </a:lnTo>
                  <a:lnTo>
                    <a:pt x="21127" y="88345"/>
                  </a:lnTo>
                  <a:lnTo>
                    <a:pt x="20071" y="92069"/>
                  </a:lnTo>
                  <a:lnTo>
                    <a:pt x="19226" y="94966"/>
                  </a:lnTo>
                  <a:lnTo>
                    <a:pt x="18592" y="96000"/>
                  </a:lnTo>
                  <a:lnTo>
                    <a:pt x="20494" y="93932"/>
                  </a:lnTo>
                  <a:lnTo>
                    <a:pt x="21972" y="92069"/>
                  </a:lnTo>
                  <a:lnTo>
                    <a:pt x="23663" y="90621"/>
                  </a:lnTo>
                  <a:lnTo>
                    <a:pt x="25141" y="89380"/>
                  </a:lnTo>
                  <a:lnTo>
                    <a:pt x="26620" y="88345"/>
                  </a:lnTo>
                  <a:lnTo>
                    <a:pt x="27888" y="87725"/>
                  </a:lnTo>
                  <a:lnTo>
                    <a:pt x="29156" y="87104"/>
                  </a:lnTo>
                  <a:lnTo>
                    <a:pt x="30423" y="86897"/>
                  </a:lnTo>
                  <a:lnTo>
                    <a:pt x="31691" y="86690"/>
                  </a:lnTo>
                  <a:lnTo>
                    <a:pt x="32747" y="86897"/>
                  </a:lnTo>
                  <a:lnTo>
                    <a:pt x="33592" y="87104"/>
                  </a:lnTo>
                  <a:lnTo>
                    <a:pt x="34649" y="87518"/>
                  </a:lnTo>
                  <a:lnTo>
                    <a:pt x="35494" y="87932"/>
                  </a:lnTo>
                  <a:lnTo>
                    <a:pt x="36339" y="88552"/>
                  </a:lnTo>
                  <a:lnTo>
                    <a:pt x="37818" y="90000"/>
                  </a:lnTo>
                  <a:lnTo>
                    <a:pt x="39085" y="91863"/>
                  </a:lnTo>
                  <a:lnTo>
                    <a:pt x="40141" y="93725"/>
                  </a:lnTo>
                  <a:lnTo>
                    <a:pt x="40987" y="95794"/>
                  </a:lnTo>
                  <a:lnTo>
                    <a:pt x="41620" y="97656"/>
                  </a:lnTo>
                  <a:lnTo>
                    <a:pt x="42465" y="100759"/>
                  </a:lnTo>
                  <a:lnTo>
                    <a:pt x="42888" y="102000"/>
                  </a:lnTo>
                  <a:lnTo>
                    <a:pt x="44156" y="97242"/>
                  </a:lnTo>
                  <a:lnTo>
                    <a:pt x="44789" y="95587"/>
                  </a:lnTo>
                  <a:lnTo>
                    <a:pt x="45423" y="93932"/>
                  </a:lnTo>
                  <a:lnTo>
                    <a:pt x="46268" y="92690"/>
                  </a:lnTo>
                  <a:lnTo>
                    <a:pt x="46902" y="91656"/>
                  </a:lnTo>
                  <a:lnTo>
                    <a:pt x="47747" y="90828"/>
                  </a:lnTo>
                  <a:lnTo>
                    <a:pt x="48592" y="90414"/>
                  </a:lnTo>
                  <a:lnTo>
                    <a:pt x="49226" y="90000"/>
                  </a:lnTo>
                  <a:lnTo>
                    <a:pt x="50916" y="90000"/>
                  </a:lnTo>
                  <a:lnTo>
                    <a:pt x="51550" y="90207"/>
                  </a:lnTo>
                  <a:lnTo>
                    <a:pt x="53029" y="91242"/>
                  </a:lnTo>
                  <a:lnTo>
                    <a:pt x="54508" y="92483"/>
                  </a:lnTo>
                  <a:lnTo>
                    <a:pt x="55987" y="94138"/>
                  </a:lnTo>
                  <a:lnTo>
                    <a:pt x="57254" y="96000"/>
                  </a:lnTo>
                  <a:lnTo>
                    <a:pt x="59367" y="99932"/>
                  </a:lnTo>
                  <a:lnTo>
                    <a:pt x="60846" y="103035"/>
                  </a:lnTo>
                  <a:lnTo>
                    <a:pt x="61268" y="104276"/>
                  </a:lnTo>
                  <a:lnTo>
                    <a:pt x="61268" y="99518"/>
                  </a:lnTo>
                  <a:lnTo>
                    <a:pt x="61480" y="95794"/>
                  </a:lnTo>
                  <a:lnTo>
                    <a:pt x="61691" y="94138"/>
                  </a:lnTo>
                  <a:lnTo>
                    <a:pt x="62113" y="92897"/>
                  </a:lnTo>
                  <a:lnTo>
                    <a:pt x="62536" y="91863"/>
                  </a:lnTo>
                  <a:lnTo>
                    <a:pt x="63170" y="91035"/>
                  </a:lnTo>
                  <a:lnTo>
                    <a:pt x="63803" y="90207"/>
                  </a:lnTo>
                  <a:lnTo>
                    <a:pt x="64437" y="89794"/>
                  </a:lnTo>
                  <a:lnTo>
                    <a:pt x="65071" y="89380"/>
                  </a:lnTo>
                  <a:lnTo>
                    <a:pt x="65916" y="89173"/>
                  </a:lnTo>
                  <a:lnTo>
                    <a:pt x="66550" y="89173"/>
                  </a:lnTo>
                  <a:lnTo>
                    <a:pt x="67395" y="89380"/>
                  </a:lnTo>
                  <a:lnTo>
                    <a:pt x="69085" y="89794"/>
                  </a:lnTo>
                  <a:lnTo>
                    <a:pt x="70775" y="90621"/>
                  </a:lnTo>
                  <a:lnTo>
                    <a:pt x="72677" y="91863"/>
                  </a:lnTo>
                  <a:lnTo>
                    <a:pt x="74156" y="93104"/>
                  </a:lnTo>
                  <a:lnTo>
                    <a:pt x="75846" y="94552"/>
                  </a:lnTo>
                  <a:lnTo>
                    <a:pt x="78381" y="97242"/>
                  </a:lnTo>
                  <a:lnTo>
                    <a:pt x="80071" y="98897"/>
                  </a:lnTo>
                  <a:lnTo>
                    <a:pt x="79015" y="97449"/>
                  </a:lnTo>
                  <a:lnTo>
                    <a:pt x="78381" y="96207"/>
                  </a:lnTo>
                  <a:lnTo>
                    <a:pt x="77536" y="94552"/>
                  </a:lnTo>
                  <a:lnTo>
                    <a:pt x="77113" y="92690"/>
                  </a:lnTo>
                  <a:lnTo>
                    <a:pt x="76691" y="90621"/>
                  </a:lnTo>
                  <a:lnTo>
                    <a:pt x="76691" y="88345"/>
                  </a:lnTo>
                  <a:lnTo>
                    <a:pt x="76902" y="85656"/>
                  </a:lnTo>
                  <a:lnTo>
                    <a:pt x="77325" y="84207"/>
                  </a:lnTo>
                  <a:lnTo>
                    <a:pt x="77958" y="83173"/>
                  </a:lnTo>
                  <a:lnTo>
                    <a:pt x="79015" y="82552"/>
                  </a:lnTo>
                  <a:lnTo>
                    <a:pt x="80071" y="82138"/>
                  </a:lnTo>
                  <a:lnTo>
                    <a:pt x="81339" y="81932"/>
                  </a:lnTo>
                  <a:lnTo>
                    <a:pt x="84296" y="81932"/>
                  </a:lnTo>
                  <a:lnTo>
                    <a:pt x="85775" y="82345"/>
                  </a:lnTo>
                  <a:lnTo>
                    <a:pt x="88733" y="83173"/>
                  </a:lnTo>
                  <a:lnTo>
                    <a:pt x="91268" y="84000"/>
                  </a:lnTo>
                  <a:lnTo>
                    <a:pt x="93803" y="85035"/>
                  </a:lnTo>
                  <a:lnTo>
                    <a:pt x="91268" y="82138"/>
                  </a:lnTo>
                  <a:lnTo>
                    <a:pt x="89578" y="79449"/>
                  </a:lnTo>
                  <a:lnTo>
                    <a:pt x="88310" y="76966"/>
                  </a:lnTo>
                  <a:lnTo>
                    <a:pt x="87465" y="74897"/>
                  </a:lnTo>
                  <a:lnTo>
                    <a:pt x="89789" y="74483"/>
                  </a:lnTo>
                  <a:lnTo>
                    <a:pt x="91268" y="73863"/>
                  </a:lnTo>
                  <a:lnTo>
                    <a:pt x="91691" y="74483"/>
                  </a:lnTo>
                  <a:lnTo>
                    <a:pt x="92325" y="74897"/>
                  </a:lnTo>
                  <a:lnTo>
                    <a:pt x="93170" y="75518"/>
                  </a:lnTo>
                  <a:lnTo>
                    <a:pt x="94649" y="76138"/>
                  </a:lnTo>
                  <a:lnTo>
                    <a:pt x="96972" y="76966"/>
                  </a:lnTo>
                  <a:lnTo>
                    <a:pt x="97395" y="77173"/>
                  </a:lnTo>
                  <a:lnTo>
                    <a:pt x="97818" y="77173"/>
                  </a:lnTo>
                  <a:lnTo>
                    <a:pt x="98240" y="76966"/>
                  </a:lnTo>
                  <a:lnTo>
                    <a:pt x="98451" y="76552"/>
                  </a:lnTo>
                  <a:lnTo>
                    <a:pt x="98663" y="76345"/>
                  </a:lnTo>
                  <a:lnTo>
                    <a:pt x="98451" y="75932"/>
                  </a:lnTo>
                  <a:lnTo>
                    <a:pt x="98029" y="75725"/>
                  </a:lnTo>
                  <a:lnTo>
                    <a:pt x="96550" y="75725"/>
                  </a:lnTo>
                  <a:lnTo>
                    <a:pt x="95705" y="75518"/>
                  </a:lnTo>
                  <a:lnTo>
                    <a:pt x="95071" y="75104"/>
                  </a:lnTo>
                  <a:lnTo>
                    <a:pt x="94649" y="74690"/>
                  </a:lnTo>
                  <a:lnTo>
                    <a:pt x="94226" y="74276"/>
                  </a:lnTo>
                  <a:lnTo>
                    <a:pt x="94437" y="74069"/>
                  </a:lnTo>
                  <a:lnTo>
                    <a:pt x="94860" y="74069"/>
                  </a:lnTo>
                  <a:lnTo>
                    <a:pt x="96550" y="74276"/>
                  </a:lnTo>
                  <a:lnTo>
                    <a:pt x="98029" y="74069"/>
                  </a:lnTo>
                  <a:lnTo>
                    <a:pt x="99085" y="74069"/>
                  </a:lnTo>
                  <a:lnTo>
                    <a:pt x="99719" y="73656"/>
                  </a:lnTo>
                  <a:lnTo>
                    <a:pt x="100353" y="73449"/>
                  </a:lnTo>
                  <a:lnTo>
                    <a:pt x="100775" y="73035"/>
                  </a:lnTo>
                  <a:lnTo>
                    <a:pt x="100775" y="72621"/>
                  </a:lnTo>
                  <a:lnTo>
                    <a:pt x="100775" y="72207"/>
                  </a:lnTo>
                  <a:lnTo>
                    <a:pt x="100353" y="72000"/>
                  </a:lnTo>
                  <a:lnTo>
                    <a:pt x="99296" y="72000"/>
                  </a:lnTo>
                  <a:lnTo>
                    <a:pt x="98663" y="72414"/>
                  </a:lnTo>
                  <a:lnTo>
                    <a:pt x="98029" y="72621"/>
                  </a:lnTo>
                  <a:lnTo>
                    <a:pt x="97395" y="72828"/>
                  </a:lnTo>
                  <a:lnTo>
                    <a:pt x="95494" y="72828"/>
                  </a:lnTo>
                  <a:lnTo>
                    <a:pt x="94860" y="72621"/>
                  </a:lnTo>
                  <a:lnTo>
                    <a:pt x="94860" y="72414"/>
                  </a:lnTo>
                  <a:lnTo>
                    <a:pt x="95071" y="72207"/>
                  </a:lnTo>
                  <a:lnTo>
                    <a:pt x="97184" y="71794"/>
                  </a:lnTo>
                  <a:lnTo>
                    <a:pt x="98240" y="71380"/>
                  </a:lnTo>
                  <a:lnTo>
                    <a:pt x="98874" y="70966"/>
                  </a:lnTo>
                  <a:lnTo>
                    <a:pt x="99085" y="70552"/>
                  </a:lnTo>
                  <a:lnTo>
                    <a:pt x="99085" y="70138"/>
                  </a:lnTo>
                  <a:lnTo>
                    <a:pt x="99085" y="69725"/>
                  </a:lnTo>
                  <a:lnTo>
                    <a:pt x="98874" y="69518"/>
                  </a:lnTo>
                  <a:lnTo>
                    <a:pt x="98240" y="69518"/>
                  </a:lnTo>
                  <a:lnTo>
                    <a:pt x="97606" y="69725"/>
                  </a:lnTo>
                  <a:lnTo>
                    <a:pt x="96761" y="70138"/>
                  </a:lnTo>
                  <a:lnTo>
                    <a:pt x="95705" y="70552"/>
                  </a:lnTo>
                  <a:lnTo>
                    <a:pt x="94649" y="70966"/>
                  </a:lnTo>
                  <a:lnTo>
                    <a:pt x="93592" y="71173"/>
                  </a:lnTo>
                  <a:lnTo>
                    <a:pt x="92958" y="70966"/>
                  </a:lnTo>
                  <a:lnTo>
                    <a:pt x="92747" y="70759"/>
                  </a:lnTo>
                  <a:lnTo>
                    <a:pt x="92747" y="70552"/>
                  </a:lnTo>
                  <a:lnTo>
                    <a:pt x="92958" y="70345"/>
                  </a:lnTo>
                  <a:lnTo>
                    <a:pt x="93170" y="69518"/>
                  </a:lnTo>
                  <a:lnTo>
                    <a:pt x="93381" y="68897"/>
                  </a:lnTo>
                  <a:lnTo>
                    <a:pt x="93170" y="68483"/>
                  </a:lnTo>
                  <a:lnTo>
                    <a:pt x="92958" y="68276"/>
                  </a:lnTo>
                  <a:lnTo>
                    <a:pt x="92325" y="68069"/>
                  </a:lnTo>
                  <a:lnTo>
                    <a:pt x="91902" y="68276"/>
                  </a:lnTo>
                  <a:lnTo>
                    <a:pt x="91691" y="68897"/>
                  </a:lnTo>
                  <a:lnTo>
                    <a:pt x="91691" y="69725"/>
                  </a:lnTo>
                  <a:lnTo>
                    <a:pt x="91480" y="70759"/>
                  </a:lnTo>
                  <a:lnTo>
                    <a:pt x="91268" y="71380"/>
                  </a:lnTo>
                  <a:lnTo>
                    <a:pt x="90846" y="72000"/>
                  </a:lnTo>
                  <a:lnTo>
                    <a:pt x="90634" y="72207"/>
                  </a:lnTo>
                  <a:lnTo>
                    <a:pt x="88944" y="73035"/>
                  </a:lnTo>
                  <a:lnTo>
                    <a:pt x="87254" y="73242"/>
                  </a:lnTo>
                  <a:lnTo>
                    <a:pt x="87254" y="71794"/>
                  </a:lnTo>
                  <a:lnTo>
                    <a:pt x="87888" y="70552"/>
                  </a:lnTo>
                  <a:lnTo>
                    <a:pt x="88522" y="69311"/>
                  </a:lnTo>
                  <a:lnTo>
                    <a:pt x="89578" y="68483"/>
                  </a:lnTo>
                  <a:lnTo>
                    <a:pt x="90846" y="67863"/>
                  </a:lnTo>
                  <a:lnTo>
                    <a:pt x="92325" y="67449"/>
                  </a:lnTo>
                  <a:lnTo>
                    <a:pt x="93803" y="67035"/>
                  </a:lnTo>
                  <a:lnTo>
                    <a:pt x="95282" y="66828"/>
                  </a:lnTo>
                  <a:lnTo>
                    <a:pt x="98451" y="66621"/>
                  </a:lnTo>
                  <a:lnTo>
                    <a:pt x="101198" y="66828"/>
                  </a:lnTo>
                  <a:lnTo>
                    <a:pt x="103944" y="67035"/>
                  </a:lnTo>
                  <a:lnTo>
                    <a:pt x="103944" y="67035"/>
                  </a:lnTo>
                  <a:lnTo>
                    <a:pt x="101620" y="66000"/>
                  </a:lnTo>
                  <a:lnTo>
                    <a:pt x="99719" y="64966"/>
                  </a:lnTo>
                  <a:lnTo>
                    <a:pt x="98029" y="63725"/>
                  </a:lnTo>
                  <a:lnTo>
                    <a:pt x="96550" y="62483"/>
                  </a:lnTo>
                  <a:lnTo>
                    <a:pt x="95494" y="61449"/>
                  </a:lnTo>
                  <a:lnTo>
                    <a:pt x="94649" y="60207"/>
                  </a:lnTo>
                  <a:lnTo>
                    <a:pt x="94015" y="59173"/>
                  </a:lnTo>
                  <a:lnTo>
                    <a:pt x="93592" y="57932"/>
                  </a:lnTo>
                  <a:lnTo>
                    <a:pt x="92958" y="56069"/>
                  </a:lnTo>
                  <a:lnTo>
                    <a:pt x="92958" y="54414"/>
                  </a:lnTo>
                  <a:lnTo>
                    <a:pt x="92958" y="53380"/>
                  </a:lnTo>
                  <a:lnTo>
                    <a:pt x="92958" y="53173"/>
                  </a:lnTo>
                  <a:lnTo>
                    <a:pt x="93170" y="51311"/>
                  </a:lnTo>
                  <a:lnTo>
                    <a:pt x="93381" y="49863"/>
                  </a:lnTo>
                  <a:lnTo>
                    <a:pt x="93803" y="48414"/>
                  </a:lnTo>
                  <a:lnTo>
                    <a:pt x="94437" y="46966"/>
                  </a:lnTo>
                  <a:lnTo>
                    <a:pt x="95282" y="45725"/>
                  </a:lnTo>
                  <a:lnTo>
                    <a:pt x="96339" y="44690"/>
                  </a:lnTo>
                  <a:lnTo>
                    <a:pt x="98240" y="42621"/>
                  </a:lnTo>
                  <a:lnTo>
                    <a:pt x="100353" y="41173"/>
                  </a:lnTo>
                  <a:lnTo>
                    <a:pt x="102043" y="39932"/>
                  </a:lnTo>
                  <a:lnTo>
                    <a:pt x="103944" y="39104"/>
                  </a:lnTo>
                  <a:lnTo>
                    <a:pt x="99930" y="39518"/>
                  </a:lnTo>
                  <a:lnTo>
                    <a:pt x="96761" y="39311"/>
                  </a:lnTo>
                  <a:lnTo>
                    <a:pt x="94015" y="38897"/>
                  </a:lnTo>
                  <a:lnTo>
                    <a:pt x="91902" y="38069"/>
                  </a:lnTo>
                  <a:lnTo>
                    <a:pt x="90423" y="37035"/>
                  </a:lnTo>
                  <a:lnTo>
                    <a:pt x="89367" y="35794"/>
                  </a:lnTo>
                  <a:lnTo>
                    <a:pt x="88733" y="34345"/>
                  </a:lnTo>
                  <a:lnTo>
                    <a:pt x="88310" y="32897"/>
                  </a:lnTo>
                  <a:lnTo>
                    <a:pt x="88310" y="31449"/>
                  </a:lnTo>
                  <a:lnTo>
                    <a:pt x="88310" y="30000"/>
                  </a:lnTo>
                  <a:lnTo>
                    <a:pt x="88733" y="28552"/>
                  </a:lnTo>
                  <a:lnTo>
                    <a:pt x="89156" y="27311"/>
                  </a:lnTo>
                  <a:lnTo>
                    <a:pt x="89789" y="25449"/>
                  </a:lnTo>
                  <a:lnTo>
                    <a:pt x="90212" y="24621"/>
                  </a:lnTo>
                  <a:lnTo>
                    <a:pt x="86620" y="25035"/>
                  </a:lnTo>
                  <a:lnTo>
                    <a:pt x="85141" y="24828"/>
                  </a:lnTo>
                  <a:lnTo>
                    <a:pt x="83874" y="24828"/>
                  </a:lnTo>
                  <a:lnTo>
                    <a:pt x="82606" y="24414"/>
                  </a:lnTo>
                  <a:lnTo>
                    <a:pt x="81550" y="24207"/>
                  </a:lnTo>
                  <a:lnTo>
                    <a:pt x="80705" y="23587"/>
                  </a:lnTo>
                  <a:lnTo>
                    <a:pt x="79860" y="23173"/>
                  </a:lnTo>
                  <a:lnTo>
                    <a:pt x="79015" y="22552"/>
                  </a:lnTo>
                  <a:lnTo>
                    <a:pt x="78592" y="21932"/>
                  </a:lnTo>
                  <a:lnTo>
                    <a:pt x="77536" y="20276"/>
                  </a:lnTo>
                  <a:lnTo>
                    <a:pt x="77113" y="18621"/>
                  </a:lnTo>
                  <a:lnTo>
                    <a:pt x="76902" y="16966"/>
                  </a:lnTo>
                  <a:lnTo>
                    <a:pt x="76902" y="15104"/>
                  </a:lnTo>
                  <a:lnTo>
                    <a:pt x="77113" y="13449"/>
                  </a:lnTo>
                  <a:lnTo>
                    <a:pt x="77747" y="10138"/>
                  </a:lnTo>
                  <a:lnTo>
                    <a:pt x="78381" y="7863"/>
                  </a:lnTo>
                  <a:lnTo>
                    <a:pt x="78803" y="7035"/>
                  </a:lnTo>
                  <a:lnTo>
                    <a:pt x="76480" y="8897"/>
                  </a:lnTo>
                  <a:lnTo>
                    <a:pt x="74156" y="10345"/>
                  </a:lnTo>
                  <a:lnTo>
                    <a:pt x="72043" y="11587"/>
                  </a:lnTo>
                  <a:lnTo>
                    <a:pt x="70141" y="12828"/>
                  </a:lnTo>
                  <a:lnTo>
                    <a:pt x="68240" y="13449"/>
                  </a:lnTo>
                  <a:lnTo>
                    <a:pt x="66550" y="14069"/>
                  </a:lnTo>
                  <a:lnTo>
                    <a:pt x="64860" y="14483"/>
                  </a:lnTo>
                  <a:lnTo>
                    <a:pt x="63381" y="14690"/>
                  </a:lnTo>
                  <a:lnTo>
                    <a:pt x="61902" y="14897"/>
                  </a:lnTo>
                  <a:lnTo>
                    <a:pt x="60634" y="14690"/>
                  </a:lnTo>
                  <a:lnTo>
                    <a:pt x="59578" y="14483"/>
                  </a:lnTo>
                  <a:lnTo>
                    <a:pt x="58310" y="14069"/>
                  </a:lnTo>
                  <a:lnTo>
                    <a:pt x="57465" y="13449"/>
                  </a:lnTo>
                  <a:lnTo>
                    <a:pt x="56409" y="12828"/>
                  </a:lnTo>
                  <a:lnTo>
                    <a:pt x="54930" y="11380"/>
                  </a:lnTo>
                  <a:lnTo>
                    <a:pt x="53451" y="9725"/>
                  </a:lnTo>
                  <a:lnTo>
                    <a:pt x="52606" y="7863"/>
                  </a:lnTo>
                  <a:lnTo>
                    <a:pt x="51761" y="5794"/>
                  </a:lnTo>
                  <a:lnTo>
                    <a:pt x="51127" y="4138"/>
                  </a:lnTo>
                  <a:lnTo>
                    <a:pt x="50494" y="1242"/>
                  </a:lnTo>
                  <a:lnTo>
                    <a:pt x="50494" y="0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10550" y="10325"/>
              <a:ext cx="2978900" cy="2979350"/>
            </a:xfrm>
            <a:custGeom>
              <a:avLst/>
              <a:gdLst/>
              <a:ahLst/>
              <a:cxnLst/>
              <a:rect l="0" t="0" r="0" b="0"/>
              <a:pathLst>
                <a:path w="119156" h="119174" extrusionOk="0">
                  <a:moveTo>
                    <a:pt x="57043" y="1"/>
                  </a:moveTo>
                  <a:lnTo>
                    <a:pt x="55775" y="7242"/>
                  </a:lnTo>
                  <a:lnTo>
                    <a:pt x="55775" y="9518"/>
                  </a:lnTo>
                  <a:lnTo>
                    <a:pt x="55353" y="11794"/>
                  </a:lnTo>
                  <a:lnTo>
                    <a:pt x="54930" y="13656"/>
                  </a:lnTo>
                  <a:lnTo>
                    <a:pt x="54296" y="15311"/>
                  </a:lnTo>
                  <a:lnTo>
                    <a:pt x="53663" y="16759"/>
                  </a:lnTo>
                  <a:lnTo>
                    <a:pt x="52817" y="17794"/>
                  </a:lnTo>
                  <a:lnTo>
                    <a:pt x="51972" y="18621"/>
                  </a:lnTo>
                  <a:lnTo>
                    <a:pt x="51127" y="19035"/>
                  </a:lnTo>
                  <a:lnTo>
                    <a:pt x="50282" y="19242"/>
                  </a:lnTo>
                  <a:lnTo>
                    <a:pt x="49437" y="19449"/>
                  </a:lnTo>
                  <a:lnTo>
                    <a:pt x="47536" y="19242"/>
                  </a:lnTo>
                  <a:lnTo>
                    <a:pt x="45634" y="18621"/>
                  </a:lnTo>
                  <a:lnTo>
                    <a:pt x="43733" y="17587"/>
                  </a:lnTo>
                  <a:lnTo>
                    <a:pt x="41832" y="16553"/>
                  </a:lnTo>
                  <a:lnTo>
                    <a:pt x="40353" y="15311"/>
                  </a:lnTo>
                  <a:lnTo>
                    <a:pt x="37817" y="13449"/>
                  </a:lnTo>
                  <a:lnTo>
                    <a:pt x="31268" y="7242"/>
                  </a:lnTo>
                  <a:lnTo>
                    <a:pt x="34015" y="15725"/>
                  </a:lnTo>
                  <a:lnTo>
                    <a:pt x="34860" y="18621"/>
                  </a:lnTo>
                  <a:lnTo>
                    <a:pt x="34860" y="19863"/>
                  </a:lnTo>
                  <a:lnTo>
                    <a:pt x="34860" y="21104"/>
                  </a:lnTo>
                  <a:lnTo>
                    <a:pt x="34860" y="22139"/>
                  </a:lnTo>
                  <a:lnTo>
                    <a:pt x="34437" y="23173"/>
                  </a:lnTo>
                  <a:lnTo>
                    <a:pt x="34015" y="24208"/>
                  </a:lnTo>
                  <a:lnTo>
                    <a:pt x="33592" y="25035"/>
                  </a:lnTo>
                  <a:lnTo>
                    <a:pt x="32747" y="25656"/>
                  </a:lnTo>
                  <a:lnTo>
                    <a:pt x="32113" y="26277"/>
                  </a:lnTo>
                  <a:lnTo>
                    <a:pt x="30212" y="27311"/>
                  </a:lnTo>
                  <a:lnTo>
                    <a:pt x="28099" y="27932"/>
                  </a:lnTo>
                  <a:lnTo>
                    <a:pt x="25986" y="28346"/>
                  </a:lnTo>
                  <a:lnTo>
                    <a:pt x="23663" y="28759"/>
                  </a:lnTo>
                  <a:lnTo>
                    <a:pt x="21761" y="28759"/>
                  </a:lnTo>
                  <a:lnTo>
                    <a:pt x="18592" y="28553"/>
                  </a:lnTo>
                  <a:lnTo>
                    <a:pt x="12677" y="27932"/>
                  </a:lnTo>
                  <a:lnTo>
                    <a:pt x="16479" y="32277"/>
                  </a:lnTo>
                  <a:lnTo>
                    <a:pt x="19015" y="35587"/>
                  </a:lnTo>
                  <a:lnTo>
                    <a:pt x="19860" y="37035"/>
                  </a:lnTo>
                  <a:lnTo>
                    <a:pt x="20705" y="38484"/>
                  </a:lnTo>
                  <a:lnTo>
                    <a:pt x="21339" y="39932"/>
                  </a:lnTo>
                  <a:lnTo>
                    <a:pt x="21761" y="41380"/>
                  </a:lnTo>
                  <a:lnTo>
                    <a:pt x="21972" y="42828"/>
                  </a:lnTo>
                  <a:lnTo>
                    <a:pt x="22184" y="44277"/>
                  </a:lnTo>
                  <a:lnTo>
                    <a:pt x="21972" y="45518"/>
                  </a:lnTo>
                  <a:lnTo>
                    <a:pt x="21761" y="46966"/>
                  </a:lnTo>
                  <a:lnTo>
                    <a:pt x="21339" y="48415"/>
                  </a:lnTo>
                  <a:lnTo>
                    <a:pt x="20493" y="49656"/>
                  </a:lnTo>
                  <a:lnTo>
                    <a:pt x="20071" y="48828"/>
                  </a:lnTo>
                  <a:lnTo>
                    <a:pt x="20282" y="48208"/>
                  </a:lnTo>
                  <a:lnTo>
                    <a:pt x="20705" y="47587"/>
                  </a:lnTo>
                  <a:lnTo>
                    <a:pt x="21339" y="46553"/>
                  </a:lnTo>
                  <a:lnTo>
                    <a:pt x="21761" y="45932"/>
                  </a:lnTo>
                  <a:lnTo>
                    <a:pt x="21972" y="45104"/>
                  </a:lnTo>
                  <a:lnTo>
                    <a:pt x="21972" y="44484"/>
                  </a:lnTo>
                  <a:lnTo>
                    <a:pt x="21972" y="43863"/>
                  </a:lnTo>
                  <a:lnTo>
                    <a:pt x="21972" y="43242"/>
                  </a:lnTo>
                  <a:lnTo>
                    <a:pt x="21550" y="42621"/>
                  </a:lnTo>
                  <a:lnTo>
                    <a:pt x="20916" y="42001"/>
                  </a:lnTo>
                  <a:lnTo>
                    <a:pt x="20071" y="41587"/>
                  </a:lnTo>
                  <a:lnTo>
                    <a:pt x="19015" y="41380"/>
                  </a:lnTo>
                  <a:lnTo>
                    <a:pt x="18381" y="41587"/>
                  </a:lnTo>
                  <a:lnTo>
                    <a:pt x="17747" y="41587"/>
                  </a:lnTo>
                  <a:lnTo>
                    <a:pt x="16691" y="42208"/>
                  </a:lnTo>
                  <a:lnTo>
                    <a:pt x="16479" y="41587"/>
                  </a:lnTo>
                  <a:lnTo>
                    <a:pt x="15846" y="40346"/>
                  </a:lnTo>
                  <a:lnTo>
                    <a:pt x="15212" y="39104"/>
                  </a:lnTo>
                  <a:lnTo>
                    <a:pt x="14367" y="38484"/>
                  </a:lnTo>
                  <a:lnTo>
                    <a:pt x="13310" y="38070"/>
                  </a:lnTo>
                  <a:lnTo>
                    <a:pt x="12465" y="37863"/>
                  </a:lnTo>
                  <a:lnTo>
                    <a:pt x="11832" y="38070"/>
                  </a:lnTo>
                  <a:lnTo>
                    <a:pt x="10986" y="38277"/>
                  </a:lnTo>
                  <a:lnTo>
                    <a:pt x="10353" y="38897"/>
                  </a:lnTo>
                  <a:lnTo>
                    <a:pt x="10141" y="39104"/>
                  </a:lnTo>
                  <a:lnTo>
                    <a:pt x="9085" y="38897"/>
                  </a:lnTo>
                  <a:lnTo>
                    <a:pt x="7817" y="39104"/>
                  </a:lnTo>
                  <a:lnTo>
                    <a:pt x="7184" y="39311"/>
                  </a:lnTo>
                  <a:lnTo>
                    <a:pt x="6761" y="39932"/>
                  </a:lnTo>
                  <a:lnTo>
                    <a:pt x="6339" y="40346"/>
                  </a:lnTo>
                  <a:lnTo>
                    <a:pt x="5916" y="40966"/>
                  </a:lnTo>
                  <a:lnTo>
                    <a:pt x="5705" y="42208"/>
                  </a:lnTo>
                  <a:lnTo>
                    <a:pt x="5916" y="43035"/>
                  </a:lnTo>
                  <a:lnTo>
                    <a:pt x="6339" y="44277"/>
                  </a:lnTo>
                  <a:lnTo>
                    <a:pt x="5916" y="44690"/>
                  </a:lnTo>
                  <a:lnTo>
                    <a:pt x="5493" y="44897"/>
                  </a:lnTo>
                  <a:lnTo>
                    <a:pt x="5493" y="45104"/>
                  </a:lnTo>
                  <a:lnTo>
                    <a:pt x="5071" y="45932"/>
                  </a:lnTo>
                  <a:lnTo>
                    <a:pt x="4860" y="47173"/>
                  </a:lnTo>
                  <a:lnTo>
                    <a:pt x="4860" y="48001"/>
                  </a:lnTo>
                  <a:lnTo>
                    <a:pt x="5282" y="48621"/>
                  </a:lnTo>
                  <a:lnTo>
                    <a:pt x="5705" y="49242"/>
                  </a:lnTo>
                  <a:lnTo>
                    <a:pt x="6339" y="49863"/>
                  </a:lnTo>
                  <a:lnTo>
                    <a:pt x="7395" y="50484"/>
                  </a:lnTo>
                  <a:lnTo>
                    <a:pt x="8029" y="50690"/>
                  </a:lnTo>
                  <a:lnTo>
                    <a:pt x="9296" y="51311"/>
                  </a:lnTo>
                  <a:lnTo>
                    <a:pt x="10775" y="51725"/>
                  </a:lnTo>
                  <a:lnTo>
                    <a:pt x="12465" y="52139"/>
                  </a:lnTo>
                  <a:lnTo>
                    <a:pt x="14367" y="52346"/>
                  </a:lnTo>
                  <a:lnTo>
                    <a:pt x="16057" y="54621"/>
                  </a:lnTo>
                  <a:lnTo>
                    <a:pt x="13310" y="56484"/>
                  </a:lnTo>
                  <a:lnTo>
                    <a:pt x="10986" y="57932"/>
                  </a:lnTo>
                  <a:lnTo>
                    <a:pt x="8451" y="58966"/>
                  </a:lnTo>
                  <a:lnTo>
                    <a:pt x="1" y="62070"/>
                  </a:lnTo>
                  <a:lnTo>
                    <a:pt x="8874" y="63311"/>
                  </a:lnTo>
                  <a:lnTo>
                    <a:pt x="11198" y="63725"/>
                  </a:lnTo>
                  <a:lnTo>
                    <a:pt x="13310" y="64139"/>
                  </a:lnTo>
                  <a:lnTo>
                    <a:pt x="15001" y="64759"/>
                  </a:lnTo>
                  <a:lnTo>
                    <a:pt x="16479" y="65380"/>
                  </a:lnTo>
                  <a:lnTo>
                    <a:pt x="17747" y="66208"/>
                  </a:lnTo>
                  <a:lnTo>
                    <a:pt x="18803" y="66828"/>
                  </a:lnTo>
                  <a:lnTo>
                    <a:pt x="19437" y="67656"/>
                  </a:lnTo>
                  <a:lnTo>
                    <a:pt x="19860" y="68690"/>
                  </a:lnTo>
                  <a:lnTo>
                    <a:pt x="20071" y="69725"/>
                  </a:lnTo>
                  <a:lnTo>
                    <a:pt x="19860" y="71173"/>
                  </a:lnTo>
                  <a:lnTo>
                    <a:pt x="19226" y="72621"/>
                  </a:lnTo>
                  <a:lnTo>
                    <a:pt x="18381" y="74070"/>
                  </a:lnTo>
                  <a:lnTo>
                    <a:pt x="17324" y="75518"/>
                  </a:lnTo>
                  <a:lnTo>
                    <a:pt x="15212" y="78208"/>
                  </a:lnTo>
                  <a:lnTo>
                    <a:pt x="13522" y="79863"/>
                  </a:lnTo>
                  <a:lnTo>
                    <a:pt x="7184" y="85242"/>
                  </a:lnTo>
                  <a:lnTo>
                    <a:pt x="7184" y="85242"/>
                  </a:lnTo>
                  <a:lnTo>
                    <a:pt x="15423" y="83794"/>
                  </a:lnTo>
                  <a:lnTo>
                    <a:pt x="18803" y="83587"/>
                  </a:lnTo>
                  <a:lnTo>
                    <a:pt x="21550" y="83587"/>
                  </a:lnTo>
                  <a:lnTo>
                    <a:pt x="22606" y="84001"/>
                  </a:lnTo>
                  <a:lnTo>
                    <a:pt x="23663" y="84415"/>
                  </a:lnTo>
                  <a:lnTo>
                    <a:pt x="24508" y="85035"/>
                  </a:lnTo>
                  <a:lnTo>
                    <a:pt x="25141" y="85656"/>
                  </a:lnTo>
                  <a:lnTo>
                    <a:pt x="25564" y="86484"/>
                  </a:lnTo>
                  <a:lnTo>
                    <a:pt x="25986" y="87311"/>
                  </a:lnTo>
                  <a:lnTo>
                    <a:pt x="26409" y="89380"/>
                  </a:lnTo>
                  <a:lnTo>
                    <a:pt x="26409" y="91656"/>
                  </a:lnTo>
                  <a:lnTo>
                    <a:pt x="26198" y="93932"/>
                  </a:lnTo>
                  <a:lnTo>
                    <a:pt x="25564" y="96208"/>
                  </a:lnTo>
                  <a:lnTo>
                    <a:pt x="24930" y="98277"/>
                  </a:lnTo>
                  <a:lnTo>
                    <a:pt x="23663" y="101587"/>
                  </a:lnTo>
                  <a:lnTo>
                    <a:pt x="22395" y="107173"/>
                  </a:lnTo>
                  <a:lnTo>
                    <a:pt x="22395" y="107173"/>
                  </a:lnTo>
                  <a:lnTo>
                    <a:pt x="27677" y="103863"/>
                  </a:lnTo>
                  <a:lnTo>
                    <a:pt x="29578" y="101794"/>
                  </a:lnTo>
                  <a:lnTo>
                    <a:pt x="31268" y="99932"/>
                  </a:lnTo>
                  <a:lnTo>
                    <a:pt x="32958" y="98484"/>
                  </a:lnTo>
                  <a:lnTo>
                    <a:pt x="34437" y="97242"/>
                  </a:lnTo>
                  <a:lnTo>
                    <a:pt x="35916" y="96415"/>
                  </a:lnTo>
                  <a:lnTo>
                    <a:pt x="37395" y="95794"/>
                  </a:lnTo>
                  <a:lnTo>
                    <a:pt x="38663" y="95587"/>
                  </a:lnTo>
                  <a:lnTo>
                    <a:pt x="39930" y="95794"/>
                  </a:lnTo>
                  <a:lnTo>
                    <a:pt x="40775" y="96001"/>
                  </a:lnTo>
                  <a:lnTo>
                    <a:pt x="41620" y="96621"/>
                  </a:lnTo>
                  <a:lnTo>
                    <a:pt x="42254" y="97242"/>
                  </a:lnTo>
                  <a:lnTo>
                    <a:pt x="43099" y="97863"/>
                  </a:lnTo>
                  <a:lnTo>
                    <a:pt x="44367" y="99725"/>
                  </a:lnTo>
                  <a:lnTo>
                    <a:pt x="45423" y="101587"/>
                  </a:lnTo>
                  <a:lnTo>
                    <a:pt x="46268" y="103863"/>
                  </a:lnTo>
                  <a:lnTo>
                    <a:pt x="46902" y="105725"/>
                  </a:lnTo>
                  <a:lnTo>
                    <a:pt x="47747" y="109035"/>
                  </a:lnTo>
                  <a:lnTo>
                    <a:pt x="49648" y="115656"/>
                  </a:lnTo>
                  <a:lnTo>
                    <a:pt x="52184" y="109035"/>
                  </a:lnTo>
                  <a:lnTo>
                    <a:pt x="53029" y="105932"/>
                  </a:lnTo>
                  <a:lnTo>
                    <a:pt x="54085" y="103449"/>
                  </a:lnTo>
                  <a:lnTo>
                    <a:pt x="54719" y="101587"/>
                  </a:lnTo>
                  <a:lnTo>
                    <a:pt x="55564" y="100346"/>
                  </a:lnTo>
                  <a:lnTo>
                    <a:pt x="56198" y="99518"/>
                  </a:lnTo>
                  <a:lnTo>
                    <a:pt x="56620" y="99104"/>
                  </a:lnTo>
                  <a:lnTo>
                    <a:pt x="57254" y="98897"/>
                  </a:lnTo>
                  <a:lnTo>
                    <a:pt x="57677" y="98897"/>
                  </a:lnTo>
                  <a:lnTo>
                    <a:pt x="58099" y="99104"/>
                  </a:lnTo>
                  <a:lnTo>
                    <a:pt x="59367" y="99932"/>
                  </a:lnTo>
                  <a:lnTo>
                    <a:pt x="60423" y="101173"/>
                  </a:lnTo>
                  <a:lnTo>
                    <a:pt x="61691" y="102828"/>
                  </a:lnTo>
                  <a:lnTo>
                    <a:pt x="62958" y="104897"/>
                  </a:lnTo>
                  <a:lnTo>
                    <a:pt x="64226" y="107173"/>
                  </a:lnTo>
                  <a:lnTo>
                    <a:pt x="65282" y="109449"/>
                  </a:lnTo>
                  <a:lnTo>
                    <a:pt x="66339" y="111725"/>
                  </a:lnTo>
                  <a:lnTo>
                    <a:pt x="69930" y="119173"/>
                  </a:lnTo>
                  <a:lnTo>
                    <a:pt x="70775" y="110897"/>
                  </a:lnTo>
                  <a:lnTo>
                    <a:pt x="70775" y="107173"/>
                  </a:lnTo>
                  <a:lnTo>
                    <a:pt x="70775" y="104277"/>
                  </a:lnTo>
                  <a:lnTo>
                    <a:pt x="70986" y="102001"/>
                  </a:lnTo>
                  <a:lnTo>
                    <a:pt x="71409" y="100553"/>
                  </a:lnTo>
                  <a:lnTo>
                    <a:pt x="71832" y="99311"/>
                  </a:lnTo>
                  <a:lnTo>
                    <a:pt x="72465" y="98690"/>
                  </a:lnTo>
                  <a:lnTo>
                    <a:pt x="72677" y="98277"/>
                  </a:lnTo>
                  <a:lnTo>
                    <a:pt x="73099" y="98277"/>
                  </a:lnTo>
                  <a:lnTo>
                    <a:pt x="73944" y="98070"/>
                  </a:lnTo>
                  <a:lnTo>
                    <a:pt x="75212" y="98484"/>
                  </a:lnTo>
                  <a:lnTo>
                    <a:pt x="76479" y="99104"/>
                  </a:lnTo>
                  <a:lnTo>
                    <a:pt x="78170" y="100139"/>
                  </a:lnTo>
                  <a:lnTo>
                    <a:pt x="79860" y="101380"/>
                  </a:lnTo>
                  <a:lnTo>
                    <a:pt x="81761" y="103035"/>
                  </a:lnTo>
                  <a:lnTo>
                    <a:pt x="83451" y="104897"/>
                  </a:lnTo>
                  <a:lnTo>
                    <a:pt x="85353" y="106966"/>
                  </a:lnTo>
                  <a:lnTo>
                    <a:pt x="85564" y="107173"/>
                  </a:lnTo>
                  <a:lnTo>
                    <a:pt x="85775" y="107380"/>
                  </a:lnTo>
                  <a:lnTo>
                    <a:pt x="93170" y="111725"/>
                  </a:lnTo>
                  <a:lnTo>
                    <a:pt x="93170" y="111725"/>
                  </a:lnTo>
                  <a:lnTo>
                    <a:pt x="89155" y="104484"/>
                  </a:lnTo>
                  <a:lnTo>
                    <a:pt x="88944" y="104070"/>
                  </a:lnTo>
                  <a:lnTo>
                    <a:pt x="88099" y="102828"/>
                  </a:lnTo>
                  <a:lnTo>
                    <a:pt x="87465" y="101587"/>
                  </a:lnTo>
                  <a:lnTo>
                    <a:pt x="87043" y="100346"/>
                  </a:lnTo>
                  <a:lnTo>
                    <a:pt x="86620" y="98690"/>
                  </a:lnTo>
                  <a:lnTo>
                    <a:pt x="86198" y="97035"/>
                  </a:lnTo>
                  <a:lnTo>
                    <a:pt x="86198" y="94966"/>
                  </a:lnTo>
                  <a:lnTo>
                    <a:pt x="86409" y="92690"/>
                  </a:lnTo>
                  <a:lnTo>
                    <a:pt x="86620" y="92070"/>
                  </a:lnTo>
                  <a:lnTo>
                    <a:pt x="86832" y="91656"/>
                  </a:lnTo>
                  <a:lnTo>
                    <a:pt x="87465" y="91035"/>
                  </a:lnTo>
                  <a:lnTo>
                    <a:pt x="88522" y="90828"/>
                  </a:lnTo>
                  <a:lnTo>
                    <a:pt x="90001" y="90621"/>
                  </a:lnTo>
                  <a:lnTo>
                    <a:pt x="91479" y="90828"/>
                  </a:lnTo>
                  <a:lnTo>
                    <a:pt x="93170" y="91242"/>
                  </a:lnTo>
                  <a:lnTo>
                    <a:pt x="96761" y="92484"/>
                  </a:lnTo>
                  <a:lnTo>
                    <a:pt x="99719" y="93725"/>
                  </a:lnTo>
                  <a:lnTo>
                    <a:pt x="106057" y="96208"/>
                  </a:lnTo>
                  <a:lnTo>
                    <a:pt x="102677" y="90208"/>
                  </a:lnTo>
                  <a:lnTo>
                    <a:pt x="99719" y="86484"/>
                  </a:lnTo>
                  <a:lnTo>
                    <a:pt x="98663" y="84828"/>
                  </a:lnTo>
                  <a:lnTo>
                    <a:pt x="97817" y="83173"/>
                  </a:lnTo>
                  <a:lnTo>
                    <a:pt x="98029" y="83173"/>
                  </a:lnTo>
                  <a:lnTo>
                    <a:pt x="99296" y="84001"/>
                  </a:lnTo>
                  <a:lnTo>
                    <a:pt x="100564" y="84828"/>
                  </a:lnTo>
                  <a:lnTo>
                    <a:pt x="102888" y="85656"/>
                  </a:lnTo>
                  <a:lnTo>
                    <a:pt x="103310" y="85863"/>
                  </a:lnTo>
                  <a:lnTo>
                    <a:pt x="104367" y="86070"/>
                  </a:lnTo>
                  <a:lnTo>
                    <a:pt x="105212" y="86070"/>
                  </a:lnTo>
                  <a:lnTo>
                    <a:pt x="105846" y="85863"/>
                  </a:lnTo>
                  <a:lnTo>
                    <a:pt x="106479" y="85656"/>
                  </a:lnTo>
                  <a:lnTo>
                    <a:pt x="107113" y="85035"/>
                  </a:lnTo>
                  <a:lnTo>
                    <a:pt x="107536" y="84621"/>
                  </a:lnTo>
                  <a:lnTo>
                    <a:pt x="107958" y="83794"/>
                  </a:lnTo>
                  <a:lnTo>
                    <a:pt x="108170" y="83173"/>
                  </a:lnTo>
                  <a:lnTo>
                    <a:pt x="108170" y="82966"/>
                  </a:lnTo>
                  <a:lnTo>
                    <a:pt x="108170" y="82759"/>
                  </a:lnTo>
                  <a:lnTo>
                    <a:pt x="107958" y="82346"/>
                  </a:lnTo>
                  <a:lnTo>
                    <a:pt x="108803" y="81932"/>
                  </a:lnTo>
                  <a:lnTo>
                    <a:pt x="109437" y="81518"/>
                  </a:lnTo>
                  <a:lnTo>
                    <a:pt x="110071" y="80484"/>
                  </a:lnTo>
                  <a:lnTo>
                    <a:pt x="110282" y="79863"/>
                  </a:lnTo>
                  <a:lnTo>
                    <a:pt x="110282" y="79242"/>
                  </a:lnTo>
                  <a:lnTo>
                    <a:pt x="110282" y="78621"/>
                  </a:lnTo>
                  <a:lnTo>
                    <a:pt x="110071" y="78001"/>
                  </a:lnTo>
                  <a:lnTo>
                    <a:pt x="109437" y="77173"/>
                  </a:lnTo>
                  <a:lnTo>
                    <a:pt x="108592" y="76759"/>
                  </a:lnTo>
                  <a:lnTo>
                    <a:pt x="108381" y="75725"/>
                  </a:lnTo>
                  <a:lnTo>
                    <a:pt x="110705" y="75932"/>
                  </a:lnTo>
                  <a:lnTo>
                    <a:pt x="119155" y="75932"/>
                  </a:lnTo>
                  <a:lnTo>
                    <a:pt x="111972" y="71587"/>
                  </a:lnTo>
                  <a:lnTo>
                    <a:pt x="110071" y="70759"/>
                  </a:lnTo>
                  <a:lnTo>
                    <a:pt x="108381" y="69725"/>
                  </a:lnTo>
                  <a:lnTo>
                    <a:pt x="107113" y="68897"/>
                  </a:lnTo>
                  <a:lnTo>
                    <a:pt x="105846" y="67863"/>
                  </a:lnTo>
                  <a:lnTo>
                    <a:pt x="104789" y="67035"/>
                  </a:lnTo>
                  <a:lnTo>
                    <a:pt x="104155" y="66001"/>
                  </a:lnTo>
                  <a:lnTo>
                    <a:pt x="103099" y="64346"/>
                  </a:lnTo>
                  <a:lnTo>
                    <a:pt x="102465" y="62690"/>
                  </a:lnTo>
                  <a:lnTo>
                    <a:pt x="102465" y="61449"/>
                  </a:lnTo>
                  <a:lnTo>
                    <a:pt x="102465" y="60208"/>
                  </a:lnTo>
                  <a:lnTo>
                    <a:pt x="102465" y="60001"/>
                  </a:lnTo>
                  <a:lnTo>
                    <a:pt x="102465" y="59587"/>
                  </a:lnTo>
                  <a:lnTo>
                    <a:pt x="102465" y="58139"/>
                  </a:lnTo>
                  <a:lnTo>
                    <a:pt x="102888" y="56897"/>
                  </a:lnTo>
                  <a:lnTo>
                    <a:pt x="103310" y="55656"/>
                  </a:lnTo>
                  <a:lnTo>
                    <a:pt x="103733" y="54621"/>
                  </a:lnTo>
                  <a:lnTo>
                    <a:pt x="104578" y="53587"/>
                  </a:lnTo>
                  <a:lnTo>
                    <a:pt x="105423" y="52553"/>
                  </a:lnTo>
                  <a:lnTo>
                    <a:pt x="107113" y="50897"/>
                  </a:lnTo>
                  <a:lnTo>
                    <a:pt x="108803" y="49656"/>
                  </a:lnTo>
                  <a:lnTo>
                    <a:pt x="110493" y="48621"/>
                  </a:lnTo>
                  <a:lnTo>
                    <a:pt x="111972" y="47794"/>
                  </a:lnTo>
                  <a:lnTo>
                    <a:pt x="118099" y="43656"/>
                  </a:lnTo>
                  <a:lnTo>
                    <a:pt x="110916" y="43449"/>
                  </a:lnTo>
                  <a:lnTo>
                    <a:pt x="108592" y="43656"/>
                  </a:lnTo>
                  <a:lnTo>
                    <a:pt x="106479" y="43863"/>
                  </a:lnTo>
                  <a:lnTo>
                    <a:pt x="104578" y="43656"/>
                  </a:lnTo>
                  <a:lnTo>
                    <a:pt x="102888" y="43449"/>
                  </a:lnTo>
                  <a:lnTo>
                    <a:pt x="101409" y="43242"/>
                  </a:lnTo>
                  <a:lnTo>
                    <a:pt x="100141" y="42621"/>
                  </a:lnTo>
                  <a:lnTo>
                    <a:pt x="99296" y="42001"/>
                  </a:lnTo>
                  <a:lnTo>
                    <a:pt x="98663" y="41173"/>
                  </a:lnTo>
                  <a:lnTo>
                    <a:pt x="98029" y="40139"/>
                  </a:lnTo>
                  <a:lnTo>
                    <a:pt x="97817" y="38897"/>
                  </a:lnTo>
                  <a:lnTo>
                    <a:pt x="97817" y="37656"/>
                  </a:lnTo>
                  <a:lnTo>
                    <a:pt x="98029" y="36415"/>
                  </a:lnTo>
                  <a:lnTo>
                    <a:pt x="98663" y="34139"/>
                  </a:lnTo>
                  <a:lnTo>
                    <a:pt x="99508" y="32484"/>
                  </a:lnTo>
                  <a:lnTo>
                    <a:pt x="101620" y="28553"/>
                  </a:lnTo>
                  <a:lnTo>
                    <a:pt x="101620" y="28553"/>
                  </a:lnTo>
                  <a:lnTo>
                    <a:pt x="96972" y="29173"/>
                  </a:lnTo>
                  <a:lnTo>
                    <a:pt x="93803" y="29380"/>
                  </a:lnTo>
                  <a:lnTo>
                    <a:pt x="92324" y="29173"/>
                  </a:lnTo>
                  <a:lnTo>
                    <a:pt x="91057" y="29173"/>
                  </a:lnTo>
                  <a:lnTo>
                    <a:pt x="90001" y="28759"/>
                  </a:lnTo>
                  <a:lnTo>
                    <a:pt x="88944" y="28346"/>
                  </a:lnTo>
                  <a:lnTo>
                    <a:pt x="88310" y="27725"/>
                  </a:lnTo>
                  <a:lnTo>
                    <a:pt x="87677" y="27104"/>
                  </a:lnTo>
                  <a:lnTo>
                    <a:pt x="87043" y="26484"/>
                  </a:lnTo>
                  <a:lnTo>
                    <a:pt x="86832" y="25656"/>
                  </a:lnTo>
                  <a:lnTo>
                    <a:pt x="86409" y="24001"/>
                  </a:lnTo>
                  <a:lnTo>
                    <a:pt x="86409" y="22346"/>
                  </a:lnTo>
                  <a:lnTo>
                    <a:pt x="86409" y="20484"/>
                  </a:lnTo>
                  <a:lnTo>
                    <a:pt x="86832" y="18621"/>
                  </a:lnTo>
                  <a:lnTo>
                    <a:pt x="87254" y="16966"/>
                  </a:lnTo>
                  <a:lnTo>
                    <a:pt x="88099" y="14484"/>
                  </a:lnTo>
                  <a:lnTo>
                    <a:pt x="90634" y="6621"/>
                  </a:lnTo>
                  <a:lnTo>
                    <a:pt x="84508" y="11794"/>
                  </a:lnTo>
                  <a:lnTo>
                    <a:pt x="81761" y="14070"/>
                  </a:lnTo>
                  <a:lnTo>
                    <a:pt x="79015" y="15725"/>
                  </a:lnTo>
                  <a:lnTo>
                    <a:pt x="76691" y="17173"/>
                  </a:lnTo>
                  <a:lnTo>
                    <a:pt x="74367" y="18208"/>
                  </a:lnTo>
                  <a:lnTo>
                    <a:pt x="72043" y="18828"/>
                  </a:lnTo>
                  <a:lnTo>
                    <a:pt x="70141" y="19035"/>
                  </a:lnTo>
                  <a:lnTo>
                    <a:pt x="68240" y="19035"/>
                  </a:lnTo>
                  <a:lnTo>
                    <a:pt x="66550" y="18621"/>
                  </a:lnTo>
                  <a:lnTo>
                    <a:pt x="65493" y="18001"/>
                  </a:lnTo>
                  <a:lnTo>
                    <a:pt x="64648" y="17173"/>
                  </a:lnTo>
                  <a:lnTo>
                    <a:pt x="63592" y="15932"/>
                  </a:lnTo>
                  <a:lnTo>
                    <a:pt x="62747" y="14690"/>
                  </a:lnTo>
                  <a:lnTo>
                    <a:pt x="61057" y="11794"/>
                  </a:lnTo>
                  <a:lnTo>
                    <a:pt x="59578" y="8484"/>
                  </a:lnTo>
                  <a:lnTo>
                    <a:pt x="58522" y="5380"/>
                  </a:lnTo>
                  <a:lnTo>
                    <a:pt x="57677" y="2690"/>
                  </a:lnTo>
                  <a:lnTo>
                    <a:pt x="57043" y="1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242950" y="175850"/>
              <a:ext cx="2545800" cy="2606925"/>
            </a:xfrm>
            <a:custGeom>
              <a:avLst/>
              <a:gdLst/>
              <a:ahLst/>
              <a:cxnLst/>
              <a:rect l="0" t="0" r="0" b="0"/>
              <a:pathLst>
                <a:path w="101832" h="104277" extrusionOk="0">
                  <a:moveTo>
                    <a:pt x="77092" y="97821"/>
                  </a:moveTo>
                  <a:lnTo>
                    <a:pt x="77324" y="98276"/>
                  </a:lnTo>
                  <a:lnTo>
                    <a:pt x="78169" y="99104"/>
                  </a:lnTo>
                  <a:lnTo>
                    <a:pt x="77324" y="98069"/>
                  </a:lnTo>
                  <a:lnTo>
                    <a:pt x="77092" y="97821"/>
                  </a:lnTo>
                  <a:close/>
                  <a:moveTo>
                    <a:pt x="48381" y="0"/>
                  </a:moveTo>
                  <a:lnTo>
                    <a:pt x="48169" y="2483"/>
                  </a:lnTo>
                  <a:lnTo>
                    <a:pt x="47958" y="4759"/>
                  </a:lnTo>
                  <a:lnTo>
                    <a:pt x="47747" y="6621"/>
                  </a:lnTo>
                  <a:lnTo>
                    <a:pt x="47324" y="8483"/>
                  </a:lnTo>
                  <a:lnTo>
                    <a:pt x="46690" y="9932"/>
                  </a:lnTo>
                  <a:lnTo>
                    <a:pt x="46057" y="11173"/>
                  </a:lnTo>
                  <a:lnTo>
                    <a:pt x="45423" y="12207"/>
                  </a:lnTo>
                  <a:lnTo>
                    <a:pt x="44789" y="13035"/>
                  </a:lnTo>
                  <a:lnTo>
                    <a:pt x="43944" y="13863"/>
                  </a:lnTo>
                  <a:lnTo>
                    <a:pt x="43099" y="14276"/>
                  </a:lnTo>
                  <a:lnTo>
                    <a:pt x="42254" y="14690"/>
                  </a:lnTo>
                  <a:lnTo>
                    <a:pt x="41409" y="14897"/>
                  </a:lnTo>
                  <a:lnTo>
                    <a:pt x="39507" y="15104"/>
                  </a:lnTo>
                  <a:lnTo>
                    <a:pt x="37395" y="14690"/>
                  </a:lnTo>
                  <a:lnTo>
                    <a:pt x="35493" y="14069"/>
                  </a:lnTo>
                  <a:lnTo>
                    <a:pt x="33592" y="13035"/>
                  </a:lnTo>
                  <a:lnTo>
                    <a:pt x="31902" y="12000"/>
                  </a:lnTo>
                  <a:lnTo>
                    <a:pt x="30212" y="10966"/>
                  </a:lnTo>
                  <a:lnTo>
                    <a:pt x="27888" y="9104"/>
                  </a:lnTo>
                  <a:lnTo>
                    <a:pt x="27043" y="8483"/>
                  </a:lnTo>
                  <a:lnTo>
                    <a:pt x="27465" y="10138"/>
                  </a:lnTo>
                  <a:lnTo>
                    <a:pt x="27888" y="11587"/>
                  </a:lnTo>
                  <a:lnTo>
                    <a:pt x="27888" y="13035"/>
                  </a:lnTo>
                  <a:lnTo>
                    <a:pt x="27888" y="14483"/>
                  </a:lnTo>
                  <a:lnTo>
                    <a:pt x="27888" y="15725"/>
                  </a:lnTo>
                  <a:lnTo>
                    <a:pt x="27676" y="16759"/>
                  </a:lnTo>
                  <a:lnTo>
                    <a:pt x="27254" y="17794"/>
                  </a:lnTo>
                  <a:lnTo>
                    <a:pt x="26831" y="18828"/>
                  </a:lnTo>
                  <a:lnTo>
                    <a:pt x="25564" y="20276"/>
                  </a:lnTo>
                  <a:lnTo>
                    <a:pt x="24085" y="21518"/>
                  </a:lnTo>
                  <a:lnTo>
                    <a:pt x="22183" y="22552"/>
                  </a:lnTo>
                  <a:lnTo>
                    <a:pt x="20282" y="23380"/>
                  </a:lnTo>
                  <a:lnTo>
                    <a:pt x="18381" y="23794"/>
                  </a:lnTo>
                  <a:lnTo>
                    <a:pt x="16268" y="24207"/>
                  </a:lnTo>
                  <a:lnTo>
                    <a:pt x="12676" y="24414"/>
                  </a:lnTo>
                  <a:lnTo>
                    <a:pt x="9930" y="24414"/>
                  </a:lnTo>
                  <a:lnTo>
                    <a:pt x="9085" y="24207"/>
                  </a:lnTo>
                  <a:lnTo>
                    <a:pt x="10564" y="26069"/>
                  </a:lnTo>
                  <a:lnTo>
                    <a:pt x="11831" y="27932"/>
                  </a:lnTo>
                  <a:lnTo>
                    <a:pt x="12888" y="29794"/>
                  </a:lnTo>
                  <a:lnTo>
                    <a:pt x="13733" y="31449"/>
                  </a:lnTo>
                  <a:lnTo>
                    <a:pt x="14367" y="33104"/>
                  </a:lnTo>
                  <a:lnTo>
                    <a:pt x="14789" y="34552"/>
                  </a:lnTo>
                  <a:lnTo>
                    <a:pt x="15000" y="36207"/>
                  </a:lnTo>
                  <a:lnTo>
                    <a:pt x="15212" y="37656"/>
                  </a:lnTo>
                  <a:lnTo>
                    <a:pt x="15000" y="39104"/>
                  </a:lnTo>
                  <a:lnTo>
                    <a:pt x="14789" y="40345"/>
                  </a:lnTo>
                  <a:lnTo>
                    <a:pt x="14578" y="41587"/>
                  </a:lnTo>
                  <a:lnTo>
                    <a:pt x="13944" y="42828"/>
                  </a:lnTo>
                  <a:lnTo>
                    <a:pt x="12888" y="45104"/>
                  </a:lnTo>
                  <a:lnTo>
                    <a:pt x="11197" y="46966"/>
                  </a:lnTo>
                  <a:lnTo>
                    <a:pt x="9507" y="48828"/>
                  </a:lnTo>
                  <a:lnTo>
                    <a:pt x="7606" y="50276"/>
                  </a:lnTo>
                  <a:lnTo>
                    <a:pt x="5705" y="51518"/>
                  </a:lnTo>
                  <a:lnTo>
                    <a:pt x="4014" y="52552"/>
                  </a:lnTo>
                  <a:lnTo>
                    <a:pt x="1057" y="54000"/>
                  </a:lnTo>
                  <a:lnTo>
                    <a:pt x="0" y="54414"/>
                  </a:lnTo>
                  <a:lnTo>
                    <a:pt x="4226" y="55449"/>
                  </a:lnTo>
                  <a:lnTo>
                    <a:pt x="6127" y="55863"/>
                  </a:lnTo>
                  <a:lnTo>
                    <a:pt x="7606" y="56483"/>
                  </a:lnTo>
                  <a:lnTo>
                    <a:pt x="8874" y="57104"/>
                  </a:lnTo>
                  <a:lnTo>
                    <a:pt x="9930" y="57725"/>
                  </a:lnTo>
                  <a:lnTo>
                    <a:pt x="10986" y="58552"/>
                  </a:lnTo>
                  <a:lnTo>
                    <a:pt x="11620" y="59173"/>
                  </a:lnTo>
                  <a:lnTo>
                    <a:pt x="12254" y="60000"/>
                  </a:lnTo>
                  <a:lnTo>
                    <a:pt x="12676" y="60828"/>
                  </a:lnTo>
                  <a:lnTo>
                    <a:pt x="12888" y="61656"/>
                  </a:lnTo>
                  <a:lnTo>
                    <a:pt x="13099" y="62690"/>
                  </a:lnTo>
                  <a:lnTo>
                    <a:pt x="12888" y="64345"/>
                  </a:lnTo>
                  <a:lnTo>
                    <a:pt x="12465" y="66207"/>
                  </a:lnTo>
                  <a:lnTo>
                    <a:pt x="11620" y="67863"/>
                  </a:lnTo>
                  <a:lnTo>
                    <a:pt x="10564" y="69518"/>
                  </a:lnTo>
                  <a:lnTo>
                    <a:pt x="9507" y="70966"/>
                  </a:lnTo>
                  <a:lnTo>
                    <a:pt x="8451" y="72207"/>
                  </a:lnTo>
                  <a:lnTo>
                    <a:pt x="6550" y="74276"/>
                  </a:lnTo>
                  <a:lnTo>
                    <a:pt x="5705" y="74897"/>
                  </a:lnTo>
                  <a:lnTo>
                    <a:pt x="7606" y="74690"/>
                  </a:lnTo>
                  <a:lnTo>
                    <a:pt x="10986" y="74690"/>
                  </a:lnTo>
                  <a:lnTo>
                    <a:pt x="12465" y="74897"/>
                  </a:lnTo>
                  <a:lnTo>
                    <a:pt x="13733" y="75104"/>
                  </a:lnTo>
                  <a:lnTo>
                    <a:pt x="15000" y="75518"/>
                  </a:lnTo>
                  <a:lnTo>
                    <a:pt x="15845" y="76138"/>
                  </a:lnTo>
                  <a:lnTo>
                    <a:pt x="16690" y="76759"/>
                  </a:lnTo>
                  <a:lnTo>
                    <a:pt x="17536" y="77380"/>
                  </a:lnTo>
                  <a:lnTo>
                    <a:pt x="17958" y="78207"/>
                  </a:lnTo>
                  <a:lnTo>
                    <a:pt x="18803" y="80069"/>
                  </a:lnTo>
                  <a:lnTo>
                    <a:pt x="19437" y="81932"/>
                  </a:lnTo>
                  <a:lnTo>
                    <a:pt x="19437" y="84000"/>
                  </a:lnTo>
                  <a:lnTo>
                    <a:pt x="19226" y="86276"/>
                  </a:lnTo>
                  <a:lnTo>
                    <a:pt x="19014" y="88345"/>
                  </a:lnTo>
                  <a:lnTo>
                    <a:pt x="17958" y="92069"/>
                  </a:lnTo>
                  <a:lnTo>
                    <a:pt x="17113" y="94966"/>
                  </a:lnTo>
                  <a:lnTo>
                    <a:pt x="16479" y="96000"/>
                  </a:lnTo>
                  <a:lnTo>
                    <a:pt x="18381" y="93932"/>
                  </a:lnTo>
                  <a:lnTo>
                    <a:pt x="19859" y="92069"/>
                  </a:lnTo>
                  <a:lnTo>
                    <a:pt x="21550" y="90621"/>
                  </a:lnTo>
                  <a:lnTo>
                    <a:pt x="23028" y="89380"/>
                  </a:lnTo>
                  <a:lnTo>
                    <a:pt x="24507" y="88345"/>
                  </a:lnTo>
                  <a:lnTo>
                    <a:pt x="25775" y="87725"/>
                  </a:lnTo>
                  <a:lnTo>
                    <a:pt x="27043" y="87104"/>
                  </a:lnTo>
                  <a:lnTo>
                    <a:pt x="28310" y="86897"/>
                  </a:lnTo>
                  <a:lnTo>
                    <a:pt x="29578" y="86690"/>
                  </a:lnTo>
                  <a:lnTo>
                    <a:pt x="30634" y="86897"/>
                  </a:lnTo>
                  <a:lnTo>
                    <a:pt x="31479" y="87104"/>
                  </a:lnTo>
                  <a:lnTo>
                    <a:pt x="32536" y="87518"/>
                  </a:lnTo>
                  <a:lnTo>
                    <a:pt x="33381" y="87932"/>
                  </a:lnTo>
                  <a:lnTo>
                    <a:pt x="34226" y="88552"/>
                  </a:lnTo>
                  <a:lnTo>
                    <a:pt x="35705" y="90000"/>
                  </a:lnTo>
                  <a:lnTo>
                    <a:pt x="36972" y="91863"/>
                  </a:lnTo>
                  <a:lnTo>
                    <a:pt x="38028" y="93725"/>
                  </a:lnTo>
                  <a:lnTo>
                    <a:pt x="38874" y="95794"/>
                  </a:lnTo>
                  <a:lnTo>
                    <a:pt x="39507" y="97656"/>
                  </a:lnTo>
                  <a:lnTo>
                    <a:pt x="40352" y="100759"/>
                  </a:lnTo>
                  <a:lnTo>
                    <a:pt x="40775" y="102000"/>
                  </a:lnTo>
                  <a:lnTo>
                    <a:pt x="42043" y="97242"/>
                  </a:lnTo>
                  <a:lnTo>
                    <a:pt x="42676" y="95587"/>
                  </a:lnTo>
                  <a:lnTo>
                    <a:pt x="43310" y="93932"/>
                  </a:lnTo>
                  <a:lnTo>
                    <a:pt x="44155" y="92690"/>
                  </a:lnTo>
                  <a:lnTo>
                    <a:pt x="44789" y="91656"/>
                  </a:lnTo>
                  <a:lnTo>
                    <a:pt x="45634" y="90828"/>
                  </a:lnTo>
                  <a:lnTo>
                    <a:pt x="46479" y="90414"/>
                  </a:lnTo>
                  <a:lnTo>
                    <a:pt x="47113" y="90000"/>
                  </a:lnTo>
                  <a:lnTo>
                    <a:pt x="48803" y="90000"/>
                  </a:lnTo>
                  <a:lnTo>
                    <a:pt x="49437" y="90207"/>
                  </a:lnTo>
                  <a:lnTo>
                    <a:pt x="50916" y="91242"/>
                  </a:lnTo>
                  <a:lnTo>
                    <a:pt x="52395" y="92483"/>
                  </a:lnTo>
                  <a:lnTo>
                    <a:pt x="53874" y="94138"/>
                  </a:lnTo>
                  <a:lnTo>
                    <a:pt x="55141" y="96000"/>
                  </a:lnTo>
                  <a:lnTo>
                    <a:pt x="57254" y="99932"/>
                  </a:lnTo>
                  <a:lnTo>
                    <a:pt x="58733" y="103035"/>
                  </a:lnTo>
                  <a:lnTo>
                    <a:pt x="59155" y="104276"/>
                  </a:lnTo>
                  <a:lnTo>
                    <a:pt x="59155" y="99104"/>
                  </a:lnTo>
                  <a:lnTo>
                    <a:pt x="59155" y="97035"/>
                  </a:lnTo>
                  <a:lnTo>
                    <a:pt x="59367" y="95380"/>
                  </a:lnTo>
                  <a:lnTo>
                    <a:pt x="59789" y="93725"/>
                  </a:lnTo>
                  <a:lnTo>
                    <a:pt x="60212" y="92483"/>
                  </a:lnTo>
                  <a:lnTo>
                    <a:pt x="60845" y="91449"/>
                  </a:lnTo>
                  <a:lnTo>
                    <a:pt x="61268" y="90621"/>
                  </a:lnTo>
                  <a:lnTo>
                    <a:pt x="61902" y="90000"/>
                  </a:lnTo>
                  <a:lnTo>
                    <a:pt x="62747" y="89587"/>
                  </a:lnTo>
                  <a:lnTo>
                    <a:pt x="63592" y="89173"/>
                  </a:lnTo>
                  <a:lnTo>
                    <a:pt x="65282" y="89173"/>
                  </a:lnTo>
                  <a:lnTo>
                    <a:pt x="66127" y="89380"/>
                  </a:lnTo>
                  <a:lnTo>
                    <a:pt x="68028" y="90207"/>
                  </a:lnTo>
                  <a:lnTo>
                    <a:pt x="69719" y="91449"/>
                  </a:lnTo>
                  <a:lnTo>
                    <a:pt x="71620" y="92690"/>
                  </a:lnTo>
                  <a:lnTo>
                    <a:pt x="73310" y="94138"/>
                  </a:lnTo>
                  <a:lnTo>
                    <a:pt x="75000" y="95587"/>
                  </a:lnTo>
                  <a:lnTo>
                    <a:pt x="77092" y="97821"/>
                  </a:lnTo>
                  <a:lnTo>
                    <a:pt x="77092" y="97821"/>
                  </a:lnTo>
                  <a:lnTo>
                    <a:pt x="76690" y="97035"/>
                  </a:lnTo>
                  <a:lnTo>
                    <a:pt x="75845" y="95587"/>
                  </a:lnTo>
                  <a:lnTo>
                    <a:pt x="75212" y="93725"/>
                  </a:lnTo>
                  <a:lnTo>
                    <a:pt x="74789" y="91242"/>
                  </a:lnTo>
                  <a:lnTo>
                    <a:pt x="74578" y="88759"/>
                  </a:lnTo>
                  <a:lnTo>
                    <a:pt x="74789" y="85656"/>
                  </a:lnTo>
                  <a:lnTo>
                    <a:pt x="75212" y="84207"/>
                  </a:lnTo>
                  <a:lnTo>
                    <a:pt x="75845" y="83173"/>
                  </a:lnTo>
                  <a:lnTo>
                    <a:pt x="76902" y="82552"/>
                  </a:lnTo>
                  <a:lnTo>
                    <a:pt x="77958" y="82138"/>
                  </a:lnTo>
                  <a:lnTo>
                    <a:pt x="79226" y="81932"/>
                  </a:lnTo>
                  <a:lnTo>
                    <a:pt x="82183" y="81932"/>
                  </a:lnTo>
                  <a:lnTo>
                    <a:pt x="83662" y="82345"/>
                  </a:lnTo>
                  <a:lnTo>
                    <a:pt x="86620" y="83173"/>
                  </a:lnTo>
                  <a:lnTo>
                    <a:pt x="89155" y="84000"/>
                  </a:lnTo>
                  <a:lnTo>
                    <a:pt x="91690" y="85035"/>
                  </a:lnTo>
                  <a:lnTo>
                    <a:pt x="88521" y="81104"/>
                  </a:lnTo>
                  <a:lnTo>
                    <a:pt x="87465" y="79449"/>
                  </a:lnTo>
                  <a:lnTo>
                    <a:pt x="86620" y="77794"/>
                  </a:lnTo>
                  <a:lnTo>
                    <a:pt x="85986" y="76345"/>
                  </a:lnTo>
                  <a:lnTo>
                    <a:pt x="85352" y="75104"/>
                  </a:lnTo>
                  <a:lnTo>
                    <a:pt x="85141" y="73863"/>
                  </a:lnTo>
                  <a:lnTo>
                    <a:pt x="85141" y="72828"/>
                  </a:lnTo>
                  <a:lnTo>
                    <a:pt x="85141" y="71794"/>
                  </a:lnTo>
                  <a:lnTo>
                    <a:pt x="85564" y="70966"/>
                  </a:lnTo>
                  <a:lnTo>
                    <a:pt x="85986" y="70138"/>
                  </a:lnTo>
                  <a:lnTo>
                    <a:pt x="86409" y="69518"/>
                  </a:lnTo>
                  <a:lnTo>
                    <a:pt x="87043" y="68897"/>
                  </a:lnTo>
                  <a:lnTo>
                    <a:pt x="87888" y="68276"/>
                  </a:lnTo>
                  <a:lnTo>
                    <a:pt x="89578" y="67656"/>
                  </a:lnTo>
                  <a:lnTo>
                    <a:pt x="91479" y="67035"/>
                  </a:lnTo>
                  <a:lnTo>
                    <a:pt x="93592" y="66828"/>
                  </a:lnTo>
                  <a:lnTo>
                    <a:pt x="95493" y="66621"/>
                  </a:lnTo>
                  <a:lnTo>
                    <a:pt x="97606" y="66621"/>
                  </a:lnTo>
                  <a:lnTo>
                    <a:pt x="100564" y="66828"/>
                  </a:lnTo>
                  <a:lnTo>
                    <a:pt x="101831" y="67035"/>
                  </a:lnTo>
                  <a:lnTo>
                    <a:pt x="99507" y="66000"/>
                  </a:lnTo>
                  <a:lnTo>
                    <a:pt x="97606" y="64966"/>
                  </a:lnTo>
                  <a:lnTo>
                    <a:pt x="95916" y="63725"/>
                  </a:lnTo>
                  <a:lnTo>
                    <a:pt x="94437" y="62483"/>
                  </a:lnTo>
                  <a:lnTo>
                    <a:pt x="93381" y="61449"/>
                  </a:lnTo>
                  <a:lnTo>
                    <a:pt x="92536" y="60207"/>
                  </a:lnTo>
                  <a:lnTo>
                    <a:pt x="91902" y="59173"/>
                  </a:lnTo>
                  <a:lnTo>
                    <a:pt x="91479" y="57932"/>
                  </a:lnTo>
                  <a:lnTo>
                    <a:pt x="90845" y="56069"/>
                  </a:lnTo>
                  <a:lnTo>
                    <a:pt x="90845" y="54414"/>
                  </a:lnTo>
                  <a:lnTo>
                    <a:pt x="90845" y="53380"/>
                  </a:lnTo>
                  <a:lnTo>
                    <a:pt x="90845" y="53173"/>
                  </a:lnTo>
                  <a:lnTo>
                    <a:pt x="91057" y="51311"/>
                  </a:lnTo>
                  <a:lnTo>
                    <a:pt x="91268" y="49863"/>
                  </a:lnTo>
                  <a:lnTo>
                    <a:pt x="91690" y="48414"/>
                  </a:lnTo>
                  <a:lnTo>
                    <a:pt x="92324" y="46966"/>
                  </a:lnTo>
                  <a:lnTo>
                    <a:pt x="93169" y="45725"/>
                  </a:lnTo>
                  <a:lnTo>
                    <a:pt x="94226" y="44690"/>
                  </a:lnTo>
                  <a:lnTo>
                    <a:pt x="96127" y="42621"/>
                  </a:lnTo>
                  <a:lnTo>
                    <a:pt x="98240" y="41173"/>
                  </a:lnTo>
                  <a:lnTo>
                    <a:pt x="99930" y="39932"/>
                  </a:lnTo>
                  <a:lnTo>
                    <a:pt x="101831" y="39104"/>
                  </a:lnTo>
                  <a:lnTo>
                    <a:pt x="97817" y="39518"/>
                  </a:lnTo>
                  <a:lnTo>
                    <a:pt x="94648" y="39311"/>
                  </a:lnTo>
                  <a:lnTo>
                    <a:pt x="91902" y="38897"/>
                  </a:lnTo>
                  <a:lnTo>
                    <a:pt x="89789" y="38069"/>
                  </a:lnTo>
                  <a:lnTo>
                    <a:pt x="88310" y="37035"/>
                  </a:lnTo>
                  <a:lnTo>
                    <a:pt x="87254" y="35794"/>
                  </a:lnTo>
                  <a:lnTo>
                    <a:pt x="86620" y="34345"/>
                  </a:lnTo>
                  <a:lnTo>
                    <a:pt x="86197" y="32897"/>
                  </a:lnTo>
                  <a:lnTo>
                    <a:pt x="86197" y="31449"/>
                  </a:lnTo>
                  <a:lnTo>
                    <a:pt x="86197" y="30000"/>
                  </a:lnTo>
                  <a:lnTo>
                    <a:pt x="86620" y="28552"/>
                  </a:lnTo>
                  <a:lnTo>
                    <a:pt x="87043" y="27311"/>
                  </a:lnTo>
                  <a:lnTo>
                    <a:pt x="87676" y="25449"/>
                  </a:lnTo>
                  <a:lnTo>
                    <a:pt x="88099" y="24621"/>
                  </a:lnTo>
                  <a:lnTo>
                    <a:pt x="84507" y="25035"/>
                  </a:lnTo>
                  <a:lnTo>
                    <a:pt x="83028" y="24828"/>
                  </a:lnTo>
                  <a:lnTo>
                    <a:pt x="81761" y="24828"/>
                  </a:lnTo>
                  <a:lnTo>
                    <a:pt x="80493" y="24414"/>
                  </a:lnTo>
                  <a:lnTo>
                    <a:pt x="79437" y="24207"/>
                  </a:lnTo>
                  <a:lnTo>
                    <a:pt x="78592" y="23587"/>
                  </a:lnTo>
                  <a:lnTo>
                    <a:pt x="77747" y="23173"/>
                  </a:lnTo>
                  <a:lnTo>
                    <a:pt x="76902" y="22552"/>
                  </a:lnTo>
                  <a:lnTo>
                    <a:pt x="76479" y="21932"/>
                  </a:lnTo>
                  <a:lnTo>
                    <a:pt x="75423" y="20276"/>
                  </a:lnTo>
                  <a:lnTo>
                    <a:pt x="75000" y="18621"/>
                  </a:lnTo>
                  <a:lnTo>
                    <a:pt x="74789" y="16966"/>
                  </a:lnTo>
                  <a:lnTo>
                    <a:pt x="74789" y="15104"/>
                  </a:lnTo>
                  <a:lnTo>
                    <a:pt x="75000" y="13449"/>
                  </a:lnTo>
                  <a:lnTo>
                    <a:pt x="75634" y="10138"/>
                  </a:lnTo>
                  <a:lnTo>
                    <a:pt x="76268" y="7863"/>
                  </a:lnTo>
                  <a:lnTo>
                    <a:pt x="76690" y="7035"/>
                  </a:lnTo>
                  <a:lnTo>
                    <a:pt x="74367" y="8897"/>
                  </a:lnTo>
                  <a:lnTo>
                    <a:pt x="72043" y="10345"/>
                  </a:lnTo>
                  <a:lnTo>
                    <a:pt x="69930" y="11587"/>
                  </a:lnTo>
                  <a:lnTo>
                    <a:pt x="68028" y="12828"/>
                  </a:lnTo>
                  <a:lnTo>
                    <a:pt x="66127" y="13449"/>
                  </a:lnTo>
                  <a:lnTo>
                    <a:pt x="64437" y="14069"/>
                  </a:lnTo>
                  <a:lnTo>
                    <a:pt x="62747" y="14483"/>
                  </a:lnTo>
                  <a:lnTo>
                    <a:pt x="61268" y="14690"/>
                  </a:lnTo>
                  <a:lnTo>
                    <a:pt x="59789" y="14897"/>
                  </a:lnTo>
                  <a:lnTo>
                    <a:pt x="58521" y="14690"/>
                  </a:lnTo>
                  <a:lnTo>
                    <a:pt x="57465" y="14483"/>
                  </a:lnTo>
                  <a:lnTo>
                    <a:pt x="56197" y="14069"/>
                  </a:lnTo>
                  <a:lnTo>
                    <a:pt x="55352" y="13449"/>
                  </a:lnTo>
                  <a:lnTo>
                    <a:pt x="54296" y="12828"/>
                  </a:lnTo>
                  <a:lnTo>
                    <a:pt x="52817" y="11380"/>
                  </a:lnTo>
                  <a:lnTo>
                    <a:pt x="51338" y="9725"/>
                  </a:lnTo>
                  <a:lnTo>
                    <a:pt x="50493" y="7863"/>
                  </a:lnTo>
                  <a:lnTo>
                    <a:pt x="49648" y="5794"/>
                  </a:lnTo>
                  <a:lnTo>
                    <a:pt x="49014" y="4138"/>
                  </a:lnTo>
                  <a:lnTo>
                    <a:pt x="48381" y="1242"/>
                  </a:lnTo>
                  <a:lnTo>
                    <a:pt x="48381" y="0"/>
                  </a:lnTo>
                  <a:close/>
                </a:path>
              </a:pathLst>
            </a:custGeom>
            <a:solidFill>
              <a:srgbClr val="FAF58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2086250" y="1939650"/>
              <a:ext cx="401450" cy="113800"/>
            </a:xfrm>
            <a:custGeom>
              <a:avLst/>
              <a:gdLst/>
              <a:ahLst/>
              <a:cxnLst/>
              <a:rect l="0" t="0" r="0" b="0"/>
              <a:pathLst>
                <a:path w="16058" h="4552" extrusionOk="0">
                  <a:moveTo>
                    <a:pt x="1057" y="0"/>
                  </a:moveTo>
                  <a:lnTo>
                    <a:pt x="635" y="207"/>
                  </a:lnTo>
                  <a:lnTo>
                    <a:pt x="212" y="621"/>
                  </a:lnTo>
                  <a:lnTo>
                    <a:pt x="1" y="1035"/>
                  </a:lnTo>
                  <a:lnTo>
                    <a:pt x="1" y="1655"/>
                  </a:lnTo>
                  <a:lnTo>
                    <a:pt x="212" y="1862"/>
                  </a:lnTo>
                  <a:lnTo>
                    <a:pt x="1480" y="2690"/>
                  </a:lnTo>
                  <a:lnTo>
                    <a:pt x="2747" y="3311"/>
                  </a:lnTo>
                  <a:lnTo>
                    <a:pt x="4015" y="3724"/>
                  </a:lnTo>
                  <a:lnTo>
                    <a:pt x="5282" y="4138"/>
                  </a:lnTo>
                  <a:lnTo>
                    <a:pt x="7818" y="4552"/>
                  </a:lnTo>
                  <a:lnTo>
                    <a:pt x="10142" y="4552"/>
                  </a:lnTo>
                  <a:lnTo>
                    <a:pt x="12254" y="4345"/>
                  </a:lnTo>
                  <a:lnTo>
                    <a:pt x="13944" y="3931"/>
                  </a:lnTo>
                  <a:lnTo>
                    <a:pt x="15212" y="3311"/>
                  </a:lnTo>
                  <a:lnTo>
                    <a:pt x="15846" y="2897"/>
                  </a:lnTo>
                  <a:lnTo>
                    <a:pt x="16057" y="2276"/>
                  </a:lnTo>
                  <a:lnTo>
                    <a:pt x="16057" y="1655"/>
                  </a:lnTo>
                  <a:lnTo>
                    <a:pt x="15846" y="1242"/>
                  </a:lnTo>
                  <a:lnTo>
                    <a:pt x="14578" y="1862"/>
                  </a:lnTo>
                  <a:lnTo>
                    <a:pt x="13311" y="2276"/>
                  </a:lnTo>
                  <a:lnTo>
                    <a:pt x="12043" y="2690"/>
                  </a:lnTo>
                  <a:lnTo>
                    <a:pt x="10775" y="2897"/>
                  </a:lnTo>
                  <a:lnTo>
                    <a:pt x="9508" y="2897"/>
                  </a:lnTo>
                  <a:lnTo>
                    <a:pt x="8240" y="2690"/>
                  </a:lnTo>
                  <a:lnTo>
                    <a:pt x="5916" y="2276"/>
                  </a:lnTo>
                  <a:lnTo>
                    <a:pt x="4015" y="1655"/>
                  </a:lnTo>
                  <a:lnTo>
                    <a:pt x="2536" y="828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2455975" y="1877575"/>
              <a:ext cx="253550" cy="227600"/>
            </a:xfrm>
            <a:custGeom>
              <a:avLst/>
              <a:gdLst/>
              <a:ahLst/>
              <a:cxnLst/>
              <a:rect l="0" t="0" r="0" b="0"/>
              <a:pathLst>
                <a:path w="10142" h="9104" extrusionOk="0">
                  <a:moveTo>
                    <a:pt x="1691" y="0"/>
                  </a:moveTo>
                  <a:lnTo>
                    <a:pt x="1268" y="207"/>
                  </a:lnTo>
                  <a:lnTo>
                    <a:pt x="1057" y="828"/>
                  </a:lnTo>
                  <a:lnTo>
                    <a:pt x="1057" y="1656"/>
                  </a:lnTo>
                  <a:lnTo>
                    <a:pt x="846" y="2690"/>
                  </a:lnTo>
                  <a:lnTo>
                    <a:pt x="634" y="3311"/>
                  </a:lnTo>
                  <a:lnTo>
                    <a:pt x="212" y="3931"/>
                  </a:lnTo>
                  <a:lnTo>
                    <a:pt x="0" y="4345"/>
                  </a:lnTo>
                  <a:lnTo>
                    <a:pt x="0" y="4759"/>
                  </a:lnTo>
                  <a:lnTo>
                    <a:pt x="423" y="5380"/>
                  </a:lnTo>
                  <a:lnTo>
                    <a:pt x="1057" y="6414"/>
                  </a:lnTo>
                  <a:lnTo>
                    <a:pt x="1691" y="6828"/>
                  </a:lnTo>
                  <a:lnTo>
                    <a:pt x="2536" y="7449"/>
                  </a:lnTo>
                  <a:lnTo>
                    <a:pt x="4015" y="8069"/>
                  </a:lnTo>
                  <a:lnTo>
                    <a:pt x="6338" y="8897"/>
                  </a:lnTo>
                  <a:lnTo>
                    <a:pt x="6761" y="9104"/>
                  </a:lnTo>
                  <a:lnTo>
                    <a:pt x="7184" y="9104"/>
                  </a:lnTo>
                  <a:lnTo>
                    <a:pt x="7606" y="8897"/>
                  </a:lnTo>
                  <a:lnTo>
                    <a:pt x="7817" y="8483"/>
                  </a:lnTo>
                  <a:lnTo>
                    <a:pt x="8029" y="8276"/>
                  </a:lnTo>
                  <a:lnTo>
                    <a:pt x="7817" y="7863"/>
                  </a:lnTo>
                  <a:lnTo>
                    <a:pt x="7395" y="7656"/>
                  </a:lnTo>
                  <a:lnTo>
                    <a:pt x="5916" y="7656"/>
                  </a:lnTo>
                  <a:lnTo>
                    <a:pt x="5071" y="7449"/>
                  </a:lnTo>
                  <a:lnTo>
                    <a:pt x="4437" y="7035"/>
                  </a:lnTo>
                  <a:lnTo>
                    <a:pt x="4015" y="6621"/>
                  </a:lnTo>
                  <a:lnTo>
                    <a:pt x="3592" y="6207"/>
                  </a:lnTo>
                  <a:lnTo>
                    <a:pt x="3803" y="6000"/>
                  </a:lnTo>
                  <a:lnTo>
                    <a:pt x="4226" y="6000"/>
                  </a:lnTo>
                  <a:lnTo>
                    <a:pt x="5916" y="6207"/>
                  </a:lnTo>
                  <a:lnTo>
                    <a:pt x="7395" y="6000"/>
                  </a:lnTo>
                  <a:lnTo>
                    <a:pt x="8451" y="6000"/>
                  </a:lnTo>
                  <a:lnTo>
                    <a:pt x="9085" y="5587"/>
                  </a:lnTo>
                  <a:lnTo>
                    <a:pt x="9719" y="5380"/>
                  </a:lnTo>
                  <a:lnTo>
                    <a:pt x="10141" y="4966"/>
                  </a:lnTo>
                  <a:lnTo>
                    <a:pt x="10141" y="4552"/>
                  </a:lnTo>
                  <a:lnTo>
                    <a:pt x="10141" y="4138"/>
                  </a:lnTo>
                  <a:lnTo>
                    <a:pt x="9719" y="3931"/>
                  </a:lnTo>
                  <a:lnTo>
                    <a:pt x="8662" y="3931"/>
                  </a:lnTo>
                  <a:lnTo>
                    <a:pt x="8029" y="4345"/>
                  </a:lnTo>
                  <a:lnTo>
                    <a:pt x="7395" y="4552"/>
                  </a:lnTo>
                  <a:lnTo>
                    <a:pt x="6761" y="4759"/>
                  </a:lnTo>
                  <a:lnTo>
                    <a:pt x="4860" y="4759"/>
                  </a:lnTo>
                  <a:lnTo>
                    <a:pt x="4226" y="4552"/>
                  </a:lnTo>
                  <a:lnTo>
                    <a:pt x="4226" y="4345"/>
                  </a:lnTo>
                  <a:lnTo>
                    <a:pt x="4437" y="4138"/>
                  </a:lnTo>
                  <a:lnTo>
                    <a:pt x="6550" y="3725"/>
                  </a:lnTo>
                  <a:lnTo>
                    <a:pt x="7606" y="3311"/>
                  </a:lnTo>
                  <a:lnTo>
                    <a:pt x="8240" y="2897"/>
                  </a:lnTo>
                  <a:lnTo>
                    <a:pt x="8451" y="2483"/>
                  </a:lnTo>
                  <a:lnTo>
                    <a:pt x="8451" y="2069"/>
                  </a:lnTo>
                  <a:lnTo>
                    <a:pt x="8451" y="1656"/>
                  </a:lnTo>
                  <a:lnTo>
                    <a:pt x="8240" y="1449"/>
                  </a:lnTo>
                  <a:lnTo>
                    <a:pt x="7606" y="1449"/>
                  </a:lnTo>
                  <a:lnTo>
                    <a:pt x="6972" y="1656"/>
                  </a:lnTo>
                  <a:lnTo>
                    <a:pt x="6127" y="2069"/>
                  </a:lnTo>
                  <a:lnTo>
                    <a:pt x="5071" y="2483"/>
                  </a:lnTo>
                  <a:lnTo>
                    <a:pt x="4015" y="2897"/>
                  </a:lnTo>
                  <a:lnTo>
                    <a:pt x="2958" y="3104"/>
                  </a:lnTo>
                  <a:lnTo>
                    <a:pt x="2324" y="2897"/>
                  </a:lnTo>
                  <a:lnTo>
                    <a:pt x="2113" y="2690"/>
                  </a:lnTo>
                  <a:lnTo>
                    <a:pt x="2113" y="2483"/>
                  </a:lnTo>
                  <a:lnTo>
                    <a:pt x="2324" y="2276"/>
                  </a:lnTo>
                  <a:lnTo>
                    <a:pt x="2536" y="1449"/>
                  </a:lnTo>
                  <a:lnTo>
                    <a:pt x="2747" y="828"/>
                  </a:lnTo>
                  <a:lnTo>
                    <a:pt x="2536" y="414"/>
                  </a:lnTo>
                  <a:lnTo>
                    <a:pt x="2324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654925" y="646550"/>
              <a:ext cx="1674325" cy="1634500"/>
            </a:xfrm>
            <a:custGeom>
              <a:avLst/>
              <a:gdLst/>
              <a:ahLst/>
              <a:cxnLst/>
              <a:rect l="0" t="0" r="0" b="0"/>
              <a:pathLst>
                <a:path w="66973" h="65380" extrusionOk="0">
                  <a:moveTo>
                    <a:pt x="33592" y="0"/>
                  </a:moveTo>
                  <a:lnTo>
                    <a:pt x="30000" y="207"/>
                  </a:lnTo>
                  <a:lnTo>
                    <a:pt x="26831" y="621"/>
                  </a:lnTo>
                  <a:lnTo>
                    <a:pt x="23662" y="1448"/>
                  </a:lnTo>
                  <a:lnTo>
                    <a:pt x="20493" y="2483"/>
                  </a:lnTo>
                  <a:lnTo>
                    <a:pt x="17535" y="3931"/>
                  </a:lnTo>
                  <a:lnTo>
                    <a:pt x="14789" y="5586"/>
                  </a:lnTo>
                  <a:lnTo>
                    <a:pt x="12254" y="7448"/>
                  </a:lnTo>
                  <a:lnTo>
                    <a:pt x="9930" y="9517"/>
                  </a:lnTo>
                  <a:lnTo>
                    <a:pt x="7817" y="11793"/>
                  </a:lnTo>
                  <a:lnTo>
                    <a:pt x="5704" y="14276"/>
                  </a:lnTo>
                  <a:lnTo>
                    <a:pt x="4014" y="17172"/>
                  </a:lnTo>
                  <a:lnTo>
                    <a:pt x="2747" y="19862"/>
                  </a:lnTo>
                  <a:lnTo>
                    <a:pt x="1479" y="22966"/>
                  </a:lnTo>
                  <a:lnTo>
                    <a:pt x="845" y="26069"/>
                  </a:lnTo>
                  <a:lnTo>
                    <a:pt x="211" y="29379"/>
                  </a:lnTo>
                  <a:lnTo>
                    <a:pt x="0" y="32690"/>
                  </a:lnTo>
                  <a:lnTo>
                    <a:pt x="211" y="36000"/>
                  </a:lnTo>
                  <a:lnTo>
                    <a:pt x="845" y="39310"/>
                  </a:lnTo>
                  <a:lnTo>
                    <a:pt x="1479" y="42414"/>
                  </a:lnTo>
                  <a:lnTo>
                    <a:pt x="2747" y="45517"/>
                  </a:lnTo>
                  <a:lnTo>
                    <a:pt x="4014" y="48207"/>
                  </a:lnTo>
                  <a:lnTo>
                    <a:pt x="5704" y="50897"/>
                  </a:lnTo>
                  <a:lnTo>
                    <a:pt x="7817" y="53586"/>
                  </a:lnTo>
                  <a:lnTo>
                    <a:pt x="9930" y="55862"/>
                  </a:lnTo>
                  <a:lnTo>
                    <a:pt x="12254" y="57931"/>
                  </a:lnTo>
                  <a:lnTo>
                    <a:pt x="14789" y="59793"/>
                  </a:lnTo>
                  <a:lnTo>
                    <a:pt x="17535" y="61448"/>
                  </a:lnTo>
                  <a:lnTo>
                    <a:pt x="20493" y="62897"/>
                  </a:lnTo>
                  <a:lnTo>
                    <a:pt x="23662" y="63931"/>
                  </a:lnTo>
                  <a:lnTo>
                    <a:pt x="26831" y="64759"/>
                  </a:lnTo>
                  <a:lnTo>
                    <a:pt x="30000" y="65172"/>
                  </a:lnTo>
                  <a:lnTo>
                    <a:pt x="33592" y="65379"/>
                  </a:lnTo>
                  <a:lnTo>
                    <a:pt x="36972" y="65172"/>
                  </a:lnTo>
                  <a:lnTo>
                    <a:pt x="40141" y="64759"/>
                  </a:lnTo>
                  <a:lnTo>
                    <a:pt x="43521" y="63931"/>
                  </a:lnTo>
                  <a:lnTo>
                    <a:pt x="46479" y="62897"/>
                  </a:lnTo>
                  <a:lnTo>
                    <a:pt x="49437" y="61448"/>
                  </a:lnTo>
                  <a:lnTo>
                    <a:pt x="52183" y="59793"/>
                  </a:lnTo>
                  <a:lnTo>
                    <a:pt x="54718" y="57931"/>
                  </a:lnTo>
                  <a:lnTo>
                    <a:pt x="57042" y="55862"/>
                  </a:lnTo>
                  <a:lnTo>
                    <a:pt x="59366" y="53586"/>
                  </a:lnTo>
                  <a:lnTo>
                    <a:pt x="61268" y="50897"/>
                  </a:lnTo>
                  <a:lnTo>
                    <a:pt x="62958" y="48207"/>
                  </a:lnTo>
                  <a:lnTo>
                    <a:pt x="64226" y="45517"/>
                  </a:lnTo>
                  <a:lnTo>
                    <a:pt x="65493" y="42414"/>
                  </a:lnTo>
                  <a:lnTo>
                    <a:pt x="66338" y="39310"/>
                  </a:lnTo>
                  <a:lnTo>
                    <a:pt x="66761" y="36000"/>
                  </a:lnTo>
                  <a:lnTo>
                    <a:pt x="66972" y="32690"/>
                  </a:lnTo>
                  <a:lnTo>
                    <a:pt x="66761" y="29379"/>
                  </a:lnTo>
                  <a:lnTo>
                    <a:pt x="66338" y="26069"/>
                  </a:lnTo>
                  <a:lnTo>
                    <a:pt x="65493" y="22966"/>
                  </a:lnTo>
                  <a:lnTo>
                    <a:pt x="64226" y="19862"/>
                  </a:lnTo>
                  <a:lnTo>
                    <a:pt x="62958" y="17172"/>
                  </a:lnTo>
                  <a:lnTo>
                    <a:pt x="61268" y="14276"/>
                  </a:lnTo>
                  <a:lnTo>
                    <a:pt x="59366" y="11793"/>
                  </a:lnTo>
                  <a:lnTo>
                    <a:pt x="57042" y="9517"/>
                  </a:lnTo>
                  <a:lnTo>
                    <a:pt x="54718" y="7448"/>
                  </a:lnTo>
                  <a:lnTo>
                    <a:pt x="52183" y="5586"/>
                  </a:lnTo>
                  <a:lnTo>
                    <a:pt x="49437" y="3931"/>
                  </a:lnTo>
                  <a:lnTo>
                    <a:pt x="46479" y="2483"/>
                  </a:lnTo>
                  <a:lnTo>
                    <a:pt x="43521" y="1448"/>
                  </a:lnTo>
                  <a:lnTo>
                    <a:pt x="40141" y="621"/>
                  </a:lnTo>
                  <a:lnTo>
                    <a:pt x="36972" y="207"/>
                  </a:lnTo>
                  <a:lnTo>
                    <a:pt x="33592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654925" y="868950"/>
              <a:ext cx="1447200" cy="1412100"/>
            </a:xfrm>
            <a:custGeom>
              <a:avLst/>
              <a:gdLst/>
              <a:ahLst/>
              <a:cxnLst/>
              <a:rect l="0" t="0" r="0" b="0"/>
              <a:pathLst>
                <a:path w="57888" h="56484" extrusionOk="0">
                  <a:moveTo>
                    <a:pt x="10564" y="1"/>
                  </a:moveTo>
                  <a:lnTo>
                    <a:pt x="8240" y="2276"/>
                  </a:lnTo>
                  <a:lnTo>
                    <a:pt x="6127" y="4966"/>
                  </a:lnTo>
                  <a:lnTo>
                    <a:pt x="4437" y="7656"/>
                  </a:lnTo>
                  <a:lnTo>
                    <a:pt x="2958" y="10552"/>
                  </a:lnTo>
                  <a:lnTo>
                    <a:pt x="1690" y="13656"/>
                  </a:lnTo>
                  <a:lnTo>
                    <a:pt x="845" y="16966"/>
                  </a:lnTo>
                  <a:lnTo>
                    <a:pt x="211" y="20276"/>
                  </a:lnTo>
                  <a:lnTo>
                    <a:pt x="0" y="23794"/>
                  </a:lnTo>
                  <a:lnTo>
                    <a:pt x="211" y="27104"/>
                  </a:lnTo>
                  <a:lnTo>
                    <a:pt x="845" y="30414"/>
                  </a:lnTo>
                  <a:lnTo>
                    <a:pt x="1479" y="33518"/>
                  </a:lnTo>
                  <a:lnTo>
                    <a:pt x="2747" y="36621"/>
                  </a:lnTo>
                  <a:lnTo>
                    <a:pt x="4014" y="39311"/>
                  </a:lnTo>
                  <a:lnTo>
                    <a:pt x="5704" y="42001"/>
                  </a:lnTo>
                  <a:lnTo>
                    <a:pt x="7817" y="44690"/>
                  </a:lnTo>
                  <a:lnTo>
                    <a:pt x="9930" y="46966"/>
                  </a:lnTo>
                  <a:lnTo>
                    <a:pt x="12254" y="49035"/>
                  </a:lnTo>
                  <a:lnTo>
                    <a:pt x="14789" y="50897"/>
                  </a:lnTo>
                  <a:lnTo>
                    <a:pt x="17535" y="52552"/>
                  </a:lnTo>
                  <a:lnTo>
                    <a:pt x="20493" y="54001"/>
                  </a:lnTo>
                  <a:lnTo>
                    <a:pt x="23662" y="55035"/>
                  </a:lnTo>
                  <a:lnTo>
                    <a:pt x="26831" y="55863"/>
                  </a:lnTo>
                  <a:lnTo>
                    <a:pt x="30000" y="56276"/>
                  </a:lnTo>
                  <a:lnTo>
                    <a:pt x="33592" y="56483"/>
                  </a:lnTo>
                  <a:lnTo>
                    <a:pt x="36972" y="56276"/>
                  </a:lnTo>
                  <a:lnTo>
                    <a:pt x="40564" y="55863"/>
                  </a:lnTo>
                  <a:lnTo>
                    <a:pt x="43733" y="55035"/>
                  </a:lnTo>
                  <a:lnTo>
                    <a:pt x="46902" y="53794"/>
                  </a:lnTo>
                  <a:lnTo>
                    <a:pt x="49859" y="52345"/>
                  </a:lnTo>
                  <a:lnTo>
                    <a:pt x="52817" y="50483"/>
                  </a:lnTo>
                  <a:lnTo>
                    <a:pt x="55352" y="48414"/>
                  </a:lnTo>
                  <a:lnTo>
                    <a:pt x="57888" y="46345"/>
                  </a:lnTo>
                  <a:lnTo>
                    <a:pt x="55564" y="48208"/>
                  </a:lnTo>
                  <a:lnTo>
                    <a:pt x="53028" y="50070"/>
                  </a:lnTo>
                  <a:lnTo>
                    <a:pt x="50282" y="51518"/>
                  </a:lnTo>
                  <a:lnTo>
                    <a:pt x="47324" y="52759"/>
                  </a:lnTo>
                  <a:lnTo>
                    <a:pt x="44366" y="53794"/>
                  </a:lnTo>
                  <a:lnTo>
                    <a:pt x="41409" y="54621"/>
                  </a:lnTo>
                  <a:lnTo>
                    <a:pt x="38240" y="55035"/>
                  </a:lnTo>
                  <a:lnTo>
                    <a:pt x="34859" y="55242"/>
                  </a:lnTo>
                  <a:lnTo>
                    <a:pt x="31479" y="55035"/>
                  </a:lnTo>
                  <a:lnTo>
                    <a:pt x="28099" y="54414"/>
                  </a:lnTo>
                  <a:lnTo>
                    <a:pt x="24930" y="53794"/>
                  </a:lnTo>
                  <a:lnTo>
                    <a:pt x="21761" y="52552"/>
                  </a:lnTo>
                  <a:lnTo>
                    <a:pt x="19014" y="51311"/>
                  </a:lnTo>
                  <a:lnTo>
                    <a:pt x="16268" y="49656"/>
                  </a:lnTo>
                  <a:lnTo>
                    <a:pt x="13521" y="47794"/>
                  </a:lnTo>
                  <a:lnTo>
                    <a:pt x="11197" y="45518"/>
                  </a:lnTo>
                  <a:lnTo>
                    <a:pt x="9085" y="43242"/>
                  </a:lnTo>
                  <a:lnTo>
                    <a:pt x="7183" y="40759"/>
                  </a:lnTo>
                  <a:lnTo>
                    <a:pt x="5493" y="38070"/>
                  </a:lnTo>
                  <a:lnTo>
                    <a:pt x="4014" y="35173"/>
                  </a:lnTo>
                  <a:lnTo>
                    <a:pt x="2958" y="32276"/>
                  </a:lnTo>
                  <a:lnTo>
                    <a:pt x="2113" y="28966"/>
                  </a:lnTo>
                  <a:lnTo>
                    <a:pt x="1690" y="25863"/>
                  </a:lnTo>
                  <a:lnTo>
                    <a:pt x="1479" y="22345"/>
                  </a:lnTo>
                  <a:lnTo>
                    <a:pt x="1690" y="19242"/>
                  </a:lnTo>
                  <a:lnTo>
                    <a:pt x="2113" y="16139"/>
                  </a:lnTo>
                  <a:lnTo>
                    <a:pt x="2747" y="13035"/>
                  </a:lnTo>
                  <a:lnTo>
                    <a:pt x="3803" y="10139"/>
                  </a:lnTo>
                  <a:lnTo>
                    <a:pt x="5282" y="7449"/>
                  </a:lnTo>
                  <a:lnTo>
                    <a:pt x="6761" y="4759"/>
                  </a:lnTo>
                  <a:lnTo>
                    <a:pt x="8451" y="2276"/>
                  </a:lnTo>
                  <a:lnTo>
                    <a:pt x="10564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697175" y="687925"/>
              <a:ext cx="1589800" cy="1551750"/>
            </a:xfrm>
            <a:custGeom>
              <a:avLst/>
              <a:gdLst/>
              <a:ahLst/>
              <a:cxnLst/>
              <a:rect l="0" t="0" r="0" b="0"/>
              <a:pathLst>
                <a:path w="63592" h="62070" extrusionOk="0">
                  <a:moveTo>
                    <a:pt x="28521" y="0"/>
                  </a:moveTo>
                  <a:lnTo>
                    <a:pt x="25352" y="621"/>
                  </a:lnTo>
                  <a:lnTo>
                    <a:pt x="22395" y="1242"/>
                  </a:lnTo>
                  <a:lnTo>
                    <a:pt x="19437" y="2276"/>
                  </a:lnTo>
                  <a:lnTo>
                    <a:pt x="16690" y="3724"/>
                  </a:lnTo>
                  <a:lnTo>
                    <a:pt x="13944" y="5173"/>
                  </a:lnTo>
                  <a:lnTo>
                    <a:pt x="11620" y="7035"/>
                  </a:lnTo>
                  <a:lnTo>
                    <a:pt x="9296" y="9104"/>
                  </a:lnTo>
                  <a:lnTo>
                    <a:pt x="7395" y="11173"/>
                  </a:lnTo>
                  <a:lnTo>
                    <a:pt x="5493" y="13655"/>
                  </a:lnTo>
                  <a:lnTo>
                    <a:pt x="3803" y="16138"/>
                  </a:lnTo>
                  <a:lnTo>
                    <a:pt x="2536" y="18828"/>
                  </a:lnTo>
                  <a:lnTo>
                    <a:pt x="1479" y="21724"/>
                  </a:lnTo>
                  <a:lnTo>
                    <a:pt x="634" y="24828"/>
                  </a:lnTo>
                  <a:lnTo>
                    <a:pt x="212" y="27931"/>
                  </a:lnTo>
                  <a:lnTo>
                    <a:pt x="0" y="31035"/>
                  </a:lnTo>
                  <a:lnTo>
                    <a:pt x="212" y="34138"/>
                  </a:lnTo>
                  <a:lnTo>
                    <a:pt x="634" y="37242"/>
                  </a:lnTo>
                  <a:lnTo>
                    <a:pt x="1479" y="40345"/>
                  </a:lnTo>
                  <a:lnTo>
                    <a:pt x="2536" y="43035"/>
                  </a:lnTo>
                  <a:lnTo>
                    <a:pt x="3803" y="45931"/>
                  </a:lnTo>
                  <a:lnTo>
                    <a:pt x="5493" y="48414"/>
                  </a:lnTo>
                  <a:lnTo>
                    <a:pt x="7395" y="50897"/>
                  </a:lnTo>
                  <a:lnTo>
                    <a:pt x="9296" y="52966"/>
                  </a:lnTo>
                  <a:lnTo>
                    <a:pt x="11620" y="55035"/>
                  </a:lnTo>
                  <a:lnTo>
                    <a:pt x="13944" y="56897"/>
                  </a:lnTo>
                  <a:lnTo>
                    <a:pt x="16690" y="58345"/>
                  </a:lnTo>
                  <a:lnTo>
                    <a:pt x="19437" y="59793"/>
                  </a:lnTo>
                  <a:lnTo>
                    <a:pt x="22395" y="60828"/>
                  </a:lnTo>
                  <a:lnTo>
                    <a:pt x="25352" y="61449"/>
                  </a:lnTo>
                  <a:lnTo>
                    <a:pt x="28521" y="62069"/>
                  </a:lnTo>
                  <a:lnTo>
                    <a:pt x="35071" y="62069"/>
                  </a:lnTo>
                  <a:lnTo>
                    <a:pt x="38240" y="61449"/>
                  </a:lnTo>
                  <a:lnTo>
                    <a:pt x="41198" y="60828"/>
                  </a:lnTo>
                  <a:lnTo>
                    <a:pt x="44155" y="59793"/>
                  </a:lnTo>
                  <a:lnTo>
                    <a:pt x="46902" y="58345"/>
                  </a:lnTo>
                  <a:lnTo>
                    <a:pt x="49648" y="56897"/>
                  </a:lnTo>
                  <a:lnTo>
                    <a:pt x="51972" y="55035"/>
                  </a:lnTo>
                  <a:lnTo>
                    <a:pt x="54296" y="52966"/>
                  </a:lnTo>
                  <a:lnTo>
                    <a:pt x="56409" y="50897"/>
                  </a:lnTo>
                  <a:lnTo>
                    <a:pt x="58099" y="48414"/>
                  </a:lnTo>
                  <a:lnTo>
                    <a:pt x="59789" y="45931"/>
                  </a:lnTo>
                  <a:lnTo>
                    <a:pt x="61057" y="43035"/>
                  </a:lnTo>
                  <a:lnTo>
                    <a:pt x="62113" y="40345"/>
                  </a:lnTo>
                  <a:lnTo>
                    <a:pt x="62958" y="37242"/>
                  </a:lnTo>
                  <a:lnTo>
                    <a:pt x="63381" y="34138"/>
                  </a:lnTo>
                  <a:lnTo>
                    <a:pt x="63592" y="31035"/>
                  </a:lnTo>
                  <a:lnTo>
                    <a:pt x="63381" y="27931"/>
                  </a:lnTo>
                  <a:lnTo>
                    <a:pt x="62958" y="24828"/>
                  </a:lnTo>
                  <a:lnTo>
                    <a:pt x="62113" y="21724"/>
                  </a:lnTo>
                  <a:lnTo>
                    <a:pt x="61057" y="18828"/>
                  </a:lnTo>
                  <a:lnTo>
                    <a:pt x="59789" y="16138"/>
                  </a:lnTo>
                  <a:lnTo>
                    <a:pt x="58099" y="13655"/>
                  </a:lnTo>
                  <a:lnTo>
                    <a:pt x="56409" y="11173"/>
                  </a:lnTo>
                  <a:lnTo>
                    <a:pt x="54296" y="9104"/>
                  </a:lnTo>
                  <a:lnTo>
                    <a:pt x="51972" y="7035"/>
                  </a:lnTo>
                  <a:lnTo>
                    <a:pt x="49648" y="5173"/>
                  </a:lnTo>
                  <a:lnTo>
                    <a:pt x="46902" y="3724"/>
                  </a:lnTo>
                  <a:lnTo>
                    <a:pt x="44155" y="2276"/>
                  </a:lnTo>
                  <a:lnTo>
                    <a:pt x="41198" y="1242"/>
                  </a:lnTo>
                  <a:lnTo>
                    <a:pt x="38240" y="621"/>
                  </a:lnTo>
                  <a:lnTo>
                    <a:pt x="35071" y="0"/>
                  </a:lnTo>
                  <a:close/>
                </a:path>
              </a:pathLst>
            </a:custGeom>
            <a:solidFill>
              <a:srgbClr val="F7C7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723575" y="703425"/>
              <a:ext cx="1542275" cy="1510375"/>
            </a:xfrm>
            <a:custGeom>
              <a:avLst/>
              <a:gdLst/>
              <a:ahLst/>
              <a:cxnLst/>
              <a:rect l="0" t="0" r="0" b="0"/>
              <a:pathLst>
                <a:path w="61691" h="60415" extrusionOk="0">
                  <a:moveTo>
                    <a:pt x="30846" y="1"/>
                  </a:moveTo>
                  <a:lnTo>
                    <a:pt x="27677" y="208"/>
                  </a:lnTo>
                  <a:lnTo>
                    <a:pt x="24719" y="622"/>
                  </a:lnTo>
                  <a:lnTo>
                    <a:pt x="21761" y="1449"/>
                  </a:lnTo>
                  <a:lnTo>
                    <a:pt x="19015" y="2484"/>
                  </a:lnTo>
                  <a:lnTo>
                    <a:pt x="16268" y="3725"/>
                  </a:lnTo>
                  <a:lnTo>
                    <a:pt x="13733" y="5173"/>
                  </a:lnTo>
                  <a:lnTo>
                    <a:pt x="11409" y="7035"/>
                  </a:lnTo>
                  <a:lnTo>
                    <a:pt x="9085" y="8897"/>
                  </a:lnTo>
                  <a:lnTo>
                    <a:pt x="7184" y="11173"/>
                  </a:lnTo>
                  <a:lnTo>
                    <a:pt x="5282" y="13449"/>
                  </a:lnTo>
                  <a:lnTo>
                    <a:pt x="3803" y="15932"/>
                  </a:lnTo>
                  <a:lnTo>
                    <a:pt x="2536" y="18622"/>
                  </a:lnTo>
                  <a:lnTo>
                    <a:pt x="1480" y="21311"/>
                  </a:lnTo>
                  <a:lnTo>
                    <a:pt x="634" y="24208"/>
                  </a:lnTo>
                  <a:lnTo>
                    <a:pt x="212" y="27104"/>
                  </a:lnTo>
                  <a:lnTo>
                    <a:pt x="1" y="30208"/>
                  </a:lnTo>
                  <a:lnTo>
                    <a:pt x="212" y="33311"/>
                  </a:lnTo>
                  <a:lnTo>
                    <a:pt x="634" y="36415"/>
                  </a:lnTo>
                  <a:lnTo>
                    <a:pt x="1480" y="39311"/>
                  </a:lnTo>
                  <a:lnTo>
                    <a:pt x="2536" y="42001"/>
                  </a:lnTo>
                  <a:lnTo>
                    <a:pt x="3803" y="44691"/>
                  </a:lnTo>
                  <a:lnTo>
                    <a:pt x="5282" y="47173"/>
                  </a:lnTo>
                  <a:lnTo>
                    <a:pt x="7184" y="49449"/>
                  </a:lnTo>
                  <a:lnTo>
                    <a:pt x="9085" y="51725"/>
                  </a:lnTo>
                  <a:lnTo>
                    <a:pt x="11409" y="53587"/>
                  </a:lnTo>
                  <a:lnTo>
                    <a:pt x="13733" y="55242"/>
                  </a:lnTo>
                  <a:lnTo>
                    <a:pt x="16268" y="56897"/>
                  </a:lnTo>
                  <a:lnTo>
                    <a:pt x="19015" y="58139"/>
                  </a:lnTo>
                  <a:lnTo>
                    <a:pt x="21761" y="59173"/>
                  </a:lnTo>
                  <a:lnTo>
                    <a:pt x="24719" y="59794"/>
                  </a:lnTo>
                  <a:lnTo>
                    <a:pt x="27677" y="60415"/>
                  </a:lnTo>
                  <a:lnTo>
                    <a:pt x="34015" y="60415"/>
                  </a:lnTo>
                  <a:lnTo>
                    <a:pt x="37184" y="59794"/>
                  </a:lnTo>
                  <a:lnTo>
                    <a:pt x="40142" y="59173"/>
                  </a:lnTo>
                  <a:lnTo>
                    <a:pt x="42888" y="58139"/>
                  </a:lnTo>
                  <a:lnTo>
                    <a:pt x="45634" y="56897"/>
                  </a:lnTo>
                  <a:lnTo>
                    <a:pt x="48170" y="55242"/>
                  </a:lnTo>
                  <a:lnTo>
                    <a:pt x="50494" y="53587"/>
                  </a:lnTo>
                  <a:lnTo>
                    <a:pt x="52818" y="51725"/>
                  </a:lnTo>
                  <a:lnTo>
                    <a:pt x="54719" y="49449"/>
                  </a:lnTo>
                  <a:lnTo>
                    <a:pt x="56409" y="47173"/>
                  </a:lnTo>
                  <a:lnTo>
                    <a:pt x="58099" y="44691"/>
                  </a:lnTo>
                  <a:lnTo>
                    <a:pt x="59367" y="42001"/>
                  </a:lnTo>
                  <a:lnTo>
                    <a:pt x="60423" y="39311"/>
                  </a:lnTo>
                  <a:lnTo>
                    <a:pt x="61057" y="36415"/>
                  </a:lnTo>
                  <a:lnTo>
                    <a:pt x="61691" y="33311"/>
                  </a:lnTo>
                  <a:lnTo>
                    <a:pt x="61691" y="30208"/>
                  </a:lnTo>
                  <a:lnTo>
                    <a:pt x="61691" y="27104"/>
                  </a:lnTo>
                  <a:lnTo>
                    <a:pt x="61057" y="24208"/>
                  </a:lnTo>
                  <a:lnTo>
                    <a:pt x="60423" y="21311"/>
                  </a:lnTo>
                  <a:lnTo>
                    <a:pt x="59367" y="18622"/>
                  </a:lnTo>
                  <a:lnTo>
                    <a:pt x="58099" y="15932"/>
                  </a:lnTo>
                  <a:lnTo>
                    <a:pt x="56409" y="13449"/>
                  </a:lnTo>
                  <a:lnTo>
                    <a:pt x="54719" y="11173"/>
                  </a:lnTo>
                  <a:lnTo>
                    <a:pt x="52818" y="8897"/>
                  </a:lnTo>
                  <a:lnTo>
                    <a:pt x="50494" y="7035"/>
                  </a:lnTo>
                  <a:lnTo>
                    <a:pt x="48170" y="5173"/>
                  </a:lnTo>
                  <a:lnTo>
                    <a:pt x="45634" y="3725"/>
                  </a:lnTo>
                  <a:lnTo>
                    <a:pt x="42888" y="2484"/>
                  </a:lnTo>
                  <a:lnTo>
                    <a:pt x="40142" y="1449"/>
                  </a:lnTo>
                  <a:lnTo>
                    <a:pt x="37184" y="622"/>
                  </a:lnTo>
                  <a:lnTo>
                    <a:pt x="34015" y="208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F7C94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755275" y="724125"/>
              <a:ext cx="1494750" cy="1463825"/>
            </a:xfrm>
            <a:custGeom>
              <a:avLst/>
              <a:gdLst/>
              <a:ahLst/>
              <a:cxnLst/>
              <a:rect l="0" t="0" r="0" b="0"/>
              <a:pathLst>
                <a:path w="59790" h="58553" extrusionOk="0">
                  <a:moveTo>
                    <a:pt x="29789" y="1"/>
                  </a:moveTo>
                  <a:lnTo>
                    <a:pt x="26831" y="207"/>
                  </a:lnTo>
                  <a:lnTo>
                    <a:pt x="23874" y="621"/>
                  </a:lnTo>
                  <a:lnTo>
                    <a:pt x="20916" y="1449"/>
                  </a:lnTo>
                  <a:lnTo>
                    <a:pt x="18169" y="2276"/>
                  </a:lnTo>
                  <a:lnTo>
                    <a:pt x="15634" y="3518"/>
                  </a:lnTo>
                  <a:lnTo>
                    <a:pt x="13099" y="4966"/>
                  </a:lnTo>
                  <a:lnTo>
                    <a:pt x="10775" y="6828"/>
                  </a:lnTo>
                  <a:lnTo>
                    <a:pt x="8662" y="8690"/>
                  </a:lnTo>
                  <a:lnTo>
                    <a:pt x="6761" y="10759"/>
                  </a:lnTo>
                  <a:lnTo>
                    <a:pt x="5071" y="13035"/>
                  </a:lnTo>
                  <a:lnTo>
                    <a:pt x="3592" y="15311"/>
                  </a:lnTo>
                  <a:lnTo>
                    <a:pt x="2324" y="18001"/>
                  </a:lnTo>
                  <a:lnTo>
                    <a:pt x="1268" y="20690"/>
                  </a:lnTo>
                  <a:lnTo>
                    <a:pt x="634" y="23380"/>
                  </a:lnTo>
                  <a:lnTo>
                    <a:pt x="0" y="26276"/>
                  </a:lnTo>
                  <a:lnTo>
                    <a:pt x="0" y="29380"/>
                  </a:lnTo>
                  <a:lnTo>
                    <a:pt x="0" y="32276"/>
                  </a:lnTo>
                  <a:lnTo>
                    <a:pt x="634" y="35173"/>
                  </a:lnTo>
                  <a:lnTo>
                    <a:pt x="1268" y="38069"/>
                  </a:lnTo>
                  <a:lnTo>
                    <a:pt x="2324" y="40759"/>
                  </a:lnTo>
                  <a:lnTo>
                    <a:pt x="3592" y="43242"/>
                  </a:lnTo>
                  <a:lnTo>
                    <a:pt x="5071" y="45725"/>
                  </a:lnTo>
                  <a:lnTo>
                    <a:pt x="6761" y="48001"/>
                  </a:lnTo>
                  <a:lnTo>
                    <a:pt x="8662" y="50069"/>
                  </a:lnTo>
                  <a:lnTo>
                    <a:pt x="10775" y="51932"/>
                  </a:lnTo>
                  <a:lnTo>
                    <a:pt x="13099" y="53587"/>
                  </a:lnTo>
                  <a:lnTo>
                    <a:pt x="15634" y="55035"/>
                  </a:lnTo>
                  <a:lnTo>
                    <a:pt x="18169" y="56276"/>
                  </a:lnTo>
                  <a:lnTo>
                    <a:pt x="20916" y="57311"/>
                  </a:lnTo>
                  <a:lnTo>
                    <a:pt x="23874" y="57932"/>
                  </a:lnTo>
                  <a:lnTo>
                    <a:pt x="26831" y="58552"/>
                  </a:lnTo>
                  <a:lnTo>
                    <a:pt x="32958" y="58552"/>
                  </a:lnTo>
                  <a:lnTo>
                    <a:pt x="35916" y="57932"/>
                  </a:lnTo>
                  <a:lnTo>
                    <a:pt x="38662" y="57311"/>
                  </a:lnTo>
                  <a:lnTo>
                    <a:pt x="41409" y="56276"/>
                  </a:lnTo>
                  <a:lnTo>
                    <a:pt x="44155" y="55035"/>
                  </a:lnTo>
                  <a:lnTo>
                    <a:pt x="46479" y="53587"/>
                  </a:lnTo>
                  <a:lnTo>
                    <a:pt x="48803" y="51932"/>
                  </a:lnTo>
                  <a:lnTo>
                    <a:pt x="50916" y="50069"/>
                  </a:lnTo>
                  <a:lnTo>
                    <a:pt x="52817" y="48001"/>
                  </a:lnTo>
                  <a:lnTo>
                    <a:pt x="54719" y="45725"/>
                  </a:lnTo>
                  <a:lnTo>
                    <a:pt x="56197" y="43242"/>
                  </a:lnTo>
                  <a:lnTo>
                    <a:pt x="57465" y="40759"/>
                  </a:lnTo>
                  <a:lnTo>
                    <a:pt x="58310" y="38069"/>
                  </a:lnTo>
                  <a:lnTo>
                    <a:pt x="59155" y="35173"/>
                  </a:lnTo>
                  <a:lnTo>
                    <a:pt x="59578" y="32276"/>
                  </a:lnTo>
                  <a:lnTo>
                    <a:pt x="59789" y="29380"/>
                  </a:lnTo>
                  <a:lnTo>
                    <a:pt x="59578" y="26276"/>
                  </a:lnTo>
                  <a:lnTo>
                    <a:pt x="59155" y="23380"/>
                  </a:lnTo>
                  <a:lnTo>
                    <a:pt x="58310" y="20690"/>
                  </a:lnTo>
                  <a:lnTo>
                    <a:pt x="57465" y="18001"/>
                  </a:lnTo>
                  <a:lnTo>
                    <a:pt x="56197" y="15311"/>
                  </a:lnTo>
                  <a:lnTo>
                    <a:pt x="54719" y="13035"/>
                  </a:lnTo>
                  <a:lnTo>
                    <a:pt x="52817" y="10759"/>
                  </a:lnTo>
                  <a:lnTo>
                    <a:pt x="50916" y="8690"/>
                  </a:lnTo>
                  <a:lnTo>
                    <a:pt x="48803" y="6828"/>
                  </a:lnTo>
                  <a:lnTo>
                    <a:pt x="46479" y="4966"/>
                  </a:lnTo>
                  <a:lnTo>
                    <a:pt x="44155" y="3518"/>
                  </a:lnTo>
                  <a:lnTo>
                    <a:pt x="41409" y="2276"/>
                  </a:lnTo>
                  <a:lnTo>
                    <a:pt x="38662" y="1449"/>
                  </a:lnTo>
                  <a:lnTo>
                    <a:pt x="35916" y="621"/>
                  </a:lnTo>
                  <a:lnTo>
                    <a:pt x="32958" y="207"/>
                  </a:lnTo>
                  <a:lnTo>
                    <a:pt x="29789" y="1"/>
                  </a:lnTo>
                  <a:close/>
                </a:path>
              </a:pathLst>
            </a:custGeom>
            <a:solidFill>
              <a:srgbClr val="F7CB4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781675" y="744825"/>
              <a:ext cx="1447200" cy="1417250"/>
            </a:xfrm>
            <a:custGeom>
              <a:avLst/>
              <a:gdLst/>
              <a:ahLst/>
              <a:cxnLst/>
              <a:rect l="0" t="0" r="0" b="0"/>
              <a:pathLst>
                <a:path w="57888" h="56690" extrusionOk="0">
                  <a:moveTo>
                    <a:pt x="28944" y="0"/>
                  </a:moveTo>
                  <a:lnTo>
                    <a:pt x="25987" y="207"/>
                  </a:lnTo>
                  <a:lnTo>
                    <a:pt x="23029" y="621"/>
                  </a:lnTo>
                  <a:lnTo>
                    <a:pt x="20282" y="1241"/>
                  </a:lnTo>
                  <a:lnTo>
                    <a:pt x="17747" y="2276"/>
                  </a:lnTo>
                  <a:lnTo>
                    <a:pt x="15212" y="3517"/>
                  </a:lnTo>
                  <a:lnTo>
                    <a:pt x="12677" y="4966"/>
                  </a:lnTo>
                  <a:lnTo>
                    <a:pt x="10564" y="6414"/>
                  </a:lnTo>
                  <a:lnTo>
                    <a:pt x="8451" y="8276"/>
                  </a:lnTo>
                  <a:lnTo>
                    <a:pt x="6550" y="10345"/>
                  </a:lnTo>
                  <a:lnTo>
                    <a:pt x="4860" y="12621"/>
                  </a:lnTo>
                  <a:lnTo>
                    <a:pt x="3381" y="14897"/>
                  </a:lnTo>
                  <a:lnTo>
                    <a:pt x="2325" y="17379"/>
                  </a:lnTo>
                  <a:lnTo>
                    <a:pt x="1268" y="19862"/>
                  </a:lnTo>
                  <a:lnTo>
                    <a:pt x="634" y="22759"/>
                  </a:lnTo>
                  <a:lnTo>
                    <a:pt x="212" y="25448"/>
                  </a:lnTo>
                  <a:lnTo>
                    <a:pt x="1" y="28345"/>
                  </a:lnTo>
                  <a:lnTo>
                    <a:pt x="212" y="31241"/>
                  </a:lnTo>
                  <a:lnTo>
                    <a:pt x="634" y="34138"/>
                  </a:lnTo>
                  <a:lnTo>
                    <a:pt x="1268" y="36828"/>
                  </a:lnTo>
                  <a:lnTo>
                    <a:pt x="2325" y="39517"/>
                  </a:lnTo>
                  <a:lnTo>
                    <a:pt x="3381" y="42000"/>
                  </a:lnTo>
                  <a:lnTo>
                    <a:pt x="4860" y="44276"/>
                  </a:lnTo>
                  <a:lnTo>
                    <a:pt x="6550" y="46345"/>
                  </a:lnTo>
                  <a:lnTo>
                    <a:pt x="8451" y="48414"/>
                  </a:lnTo>
                  <a:lnTo>
                    <a:pt x="10564" y="50276"/>
                  </a:lnTo>
                  <a:lnTo>
                    <a:pt x="12677" y="51931"/>
                  </a:lnTo>
                  <a:lnTo>
                    <a:pt x="15212" y="53379"/>
                  </a:lnTo>
                  <a:lnTo>
                    <a:pt x="17747" y="54414"/>
                  </a:lnTo>
                  <a:lnTo>
                    <a:pt x="20282" y="55448"/>
                  </a:lnTo>
                  <a:lnTo>
                    <a:pt x="23029" y="56069"/>
                  </a:lnTo>
                  <a:lnTo>
                    <a:pt x="25987" y="56690"/>
                  </a:lnTo>
                  <a:lnTo>
                    <a:pt x="31902" y="56690"/>
                  </a:lnTo>
                  <a:lnTo>
                    <a:pt x="34860" y="56069"/>
                  </a:lnTo>
                  <a:lnTo>
                    <a:pt x="37606" y="55448"/>
                  </a:lnTo>
                  <a:lnTo>
                    <a:pt x="40141" y="54414"/>
                  </a:lnTo>
                  <a:lnTo>
                    <a:pt x="42677" y="53379"/>
                  </a:lnTo>
                  <a:lnTo>
                    <a:pt x="45212" y="51931"/>
                  </a:lnTo>
                  <a:lnTo>
                    <a:pt x="47325" y="50276"/>
                  </a:lnTo>
                  <a:lnTo>
                    <a:pt x="49437" y="48414"/>
                  </a:lnTo>
                  <a:lnTo>
                    <a:pt x="51339" y="46345"/>
                  </a:lnTo>
                  <a:lnTo>
                    <a:pt x="53029" y="44276"/>
                  </a:lnTo>
                  <a:lnTo>
                    <a:pt x="54296" y="42000"/>
                  </a:lnTo>
                  <a:lnTo>
                    <a:pt x="55564" y="39517"/>
                  </a:lnTo>
                  <a:lnTo>
                    <a:pt x="56620" y="36828"/>
                  </a:lnTo>
                  <a:lnTo>
                    <a:pt x="57254" y="34138"/>
                  </a:lnTo>
                  <a:lnTo>
                    <a:pt x="57677" y="31241"/>
                  </a:lnTo>
                  <a:lnTo>
                    <a:pt x="57888" y="28345"/>
                  </a:lnTo>
                  <a:lnTo>
                    <a:pt x="57677" y="25448"/>
                  </a:lnTo>
                  <a:lnTo>
                    <a:pt x="57254" y="22759"/>
                  </a:lnTo>
                  <a:lnTo>
                    <a:pt x="56620" y="19862"/>
                  </a:lnTo>
                  <a:lnTo>
                    <a:pt x="55564" y="17379"/>
                  </a:lnTo>
                  <a:lnTo>
                    <a:pt x="54296" y="14897"/>
                  </a:lnTo>
                  <a:lnTo>
                    <a:pt x="53029" y="12621"/>
                  </a:lnTo>
                  <a:lnTo>
                    <a:pt x="51339" y="10345"/>
                  </a:lnTo>
                  <a:lnTo>
                    <a:pt x="49437" y="8276"/>
                  </a:lnTo>
                  <a:lnTo>
                    <a:pt x="47325" y="6414"/>
                  </a:lnTo>
                  <a:lnTo>
                    <a:pt x="45212" y="4966"/>
                  </a:lnTo>
                  <a:lnTo>
                    <a:pt x="42677" y="3517"/>
                  </a:lnTo>
                  <a:lnTo>
                    <a:pt x="40141" y="2276"/>
                  </a:lnTo>
                  <a:lnTo>
                    <a:pt x="37606" y="1241"/>
                  </a:lnTo>
                  <a:lnTo>
                    <a:pt x="34860" y="621"/>
                  </a:lnTo>
                  <a:lnTo>
                    <a:pt x="31902" y="207"/>
                  </a:lnTo>
                  <a:lnTo>
                    <a:pt x="28944" y="0"/>
                  </a:lnTo>
                  <a:close/>
                </a:path>
              </a:pathLst>
            </a:custGeom>
            <a:solidFill>
              <a:srgbClr val="F8CD5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808075" y="765500"/>
              <a:ext cx="1399675" cy="1370725"/>
            </a:xfrm>
            <a:custGeom>
              <a:avLst/>
              <a:gdLst/>
              <a:ahLst/>
              <a:cxnLst/>
              <a:rect l="0" t="0" r="0" b="0"/>
              <a:pathLst>
                <a:path w="55987" h="54829" extrusionOk="0">
                  <a:moveTo>
                    <a:pt x="28100" y="1"/>
                  </a:moveTo>
                  <a:lnTo>
                    <a:pt x="25142" y="208"/>
                  </a:lnTo>
                  <a:lnTo>
                    <a:pt x="22395" y="621"/>
                  </a:lnTo>
                  <a:lnTo>
                    <a:pt x="19649" y="1242"/>
                  </a:lnTo>
                  <a:lnTo>
                    <a:pt x="17114" y="2070"/>
                  </a:lnTo>
                  <a:lnTo>
                    <a:pt x="14790" y="3311"/>
                  </a:lnTo>
                  <a:lnTo>
                    <a:pt x="12466" y="4759"/>
                  </a:lnTo>
                  <a:lnTo>
                    <a:pt x="10142" y="6208"/>
                  </a:lnTo>
                  <a:lnTo>
                    <a:pt x="8240" y="8070"/>
                  </a:lnTo>
                  <a:lnTo>
                    <a:pt x="6339" y="9932"/>
                  </a:lnTo>
                  <a:lnTo>
                    <a:pt x="4860" y="12001"/>
                  </a:lnTo>
                  <a:lnTo>
                    <a:pt x="3381" y="14277"/>
                  </a:lnTo>
                  <a:lnTo>
                    <a:pt x="2325" y="16759"/>
                  </a:lnTo>
                  <a:lnTo>
                    <a:pt x="1269" y="19242"/>
                  </a:lnTo>
                  <a:lnTo>
                    <a:pt x="635" y="21932"/>
                  </a:lnTo>
                  <a:lnTo>
                    <a:pt x="212" y="24621"/>
                  </a:lnTo>
                  <a:lnTo>
                    <a:pt x="1" y="27518"/>
                  </a:lnTo>
                  <a:lnTo>
                    <a:pt x="212" y="30208"/>
                  </a:lnTo>
                  <a:lnTo>
                    <a:pt x="635" y="32897"/>
                  </a:lnTo>
                  <a:lnTo>
                    <a:pt x="1269" y="35587"/>
                  </a:lnTo>
                  <a:lnTo>
                    <a:pt x="2325" y="38070"/>
                  </a:lnTo>
                  <a:lnTo>
                    <a:pt x="3381" y="40552"/>
                  </a:lnTo>
                  <a:lnTo>
                    <a:pt x="4860" y="42828"/>
                  </a:lnTo>
                  <a:lnTo>
                    <a:pt x="6339" y="44897"/>
                  </a:lnTo>
                  <a:lnTo>
                    <a:pt x="8240" y="46759"/>
                  </a:lnTo>
                  <a:lnTo>
                    <a:pt x="10142" y="48621"/>
                  </a:lnTo>
                  <a:lnTo>
                    <a:pt x="12466" y="50277"/>
                  </a:lnTo>
                  <a:lnTo>
                    <a:pt x="14790" y="51518"/>
                  </a:lnTo>
                  <a:lnTo>
                    <a:pt x="17114" y="52759"/>
                  </a:lnTo>
                  <a:lnTo>
                    <a:pt x="19649" y="53587"/>
                  </a:lnTo>
                  <a:lnTo>
                    <a:pt x="22395" y="54414"/>
                  </a:lnTo>
                  <a:lnTo>
                    <a:pt x="25142" y="54828"/>
                  </a:lnTo>
                  <a:lnTo>
                    <a:pt x="30846" y="54828"/>
                  </a:lnTo>
                  <a:lnTo>
                    <a:pt x="33592" y="54414"/>
                  </a:lnTo>
                  <a:lnTo>
                    <a:pt x="36339" y="53587"/>
                  </a:lnTo>
                  <a:lnTo>
                    <a:pt x="38874" y="52759"/>
                  </a:lnTo>
                  <a:lnTo>
                    <a:pt x="41409" y="51518"/>
                  </a:lnTo>
                  <a:lnTo>
                    <a:pt x="43733" y="50277"/>
                  </a:lnTo>
                  <a:lnTo>
                    <a:pt x="45846" y="48621"/>
                  </a:lnTo>
                  <a:lnTo>
                    <a:pt x="47747" y="46759"/>
                  </a:lnTo>
                  <a:lnTo>
                    <a:pt x="49649" y="44897"/>
                  </a:lnTo>
                  <a:lnTo>
                    <a:pt x="51339" y="42828"/>
                  </a:lnTo>
                  <a:lnTo>
                    <a:pt x="52607" y="40552"/>
                  </a:lnTo>
                  <a:lnTo>
                    <a:pt x="53874" y="38070"/>
                  </a:lnTo>
                  <a:lnTo>
                    <a:pt x="54719" y="35587"/>
                  </a:lnTo>
                  <a:lnTo>
                    <a:pt x="55564" y="32897"/>
                  </a:lnTo>
                  <a:lnTo>
                    <a:pt x="55987" y="30208"/>
                  </a:lnTo>
                  <a:lnTo>
                    <a:pt x="55987" y="27518"/>
                  </a:lnTo>
                  <a:lnTo>
                    <a:pt x="55987" y="24621"/>
                  </a:lnTo>
                  <a:lnTo>
                    <a:pt x="55564" y="21932"/>
                  </a:lnTo>
                  <a:lnTo>
                    <a:pt x="54719" y="19242"/>
                  </a:lnTo>
                  <a:lnTo>
                    <a:pt x="53874" y="16759"/>
                  </a:lnTo>
                  <a:lnTo>
                    <a:pt x="52607" y="14277"/>
                  </a:lnTo>
                  <a:lnTo>
                    <a:pt x="51339" y="12001"/>
                  </a:lnTo>
                  <a:lnTo>
                    <a:pt x="49649" y="9932"/>
                  </a:lnTo>
                  <a:lnTo>
                    <a:pt x="47747" y="8070"/>
                  </a:lnTo>
                  <a:lnTo>
                    <a:pt x="45846" y="6208"/>
                  </a:lnTo>
                  <a:lnTo>
                    <a:pt x="43733" y="4759"/>
                  </a:lnTo>
                  <a:lnTo>
                    <a:pt x="41409" y="3311"/>
                  </a:lnTo>
                  <a:lnTo>
                    <a:pt x="38874" y="2070"/>
                  </a:lnTo>
                  <a:lnTo>
                    <a:pt x="36339" y="1242"/>
                  </a:lnTo>
                  <a:lnTo>
                    <a:pt x="33592" y="621"/>
                  </a:lnTo>
                  <a:lnTo>
                    <a:pt x="30846" y="208"/>
                  </a:lnTo>
                  <a:lnTo>
                    <a:pt x="28100" y="1"/>
                  </a:lnTo>
                  <a:close/>
                </a:path>
              </a:pathLst>
            </a:custGeom>
            <a:solidFill>
              <a:srgbClr val="F8CE5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834500" y="786200"/>
              <a:ext cx="1357425" cy="1324150"/>
            </a:xfrm>
            <a:custGeom>
              <a:avLst/>
              <a:gdLst/>
              <a:ahLst/>
              <a:cxnLst/>
              <a:rect l="0" t="0" r="0" b="0"/>
              <a:pathLst>
                <a:path w="54297" h="52966" extrusionOk="0">
                  <a:moveTo>
                    <a:pt x="27254" y="0"/>
                  </a:moveTo>
                  <a:lnTo>
                    <a:pt x="24296" y="207"/>
                  </a:lnTo>
                  <a:lnTo>
                    <a:pt x="21761" y="414"/>
                  </a:lnTo>
                  <a:lnTo>
                    <a:pt x="19014" y="1242"/>
                  </a:lnTo>
                  <a:lnTo>
                    <a:pt x="16690" y="2069"/>
                  </a:lnTo>
                  <a:lnTo>
                    <a:pt x="14155" y="3104"/>
                  </a:lnTo>
                  <a:lnTo>
                    <a:pt x="12043" y="4552"/>
                  </a:lnTo>
                  <a:lnTo>
                    <a:pt x="9930" y="6000"/>
                  </a:lnTo>
                  <a:lnTo>
                    <a:pt x="8028" y="7655"/>
                  </a:lnTo>
                  <a:lnTo>
                    <a:pt x="6338" y="9518"/>
                  </a:lnTo>
                  <a:lnTo>
                    <a:pt x="4648" y="11586"/>
                  </a:lnTo>
                  <a:lnTo>
                    <a:pt x="3381" y="13862"/>
                  </a:lnTo>
                  <a:lnTo>
                    <a:pt x="2113" y="16138"/>
                  </a:lnTo>
                  <a:lnTo>
                    <a:pt x="1268" y="18621"/>
                  </a:lnTo>
                  <a:lnTo>
                    <a:pt x="634" y="21104"/>
                  </a:lnTo>
                  <a:lnTo>
                    <a:pt x="212" y="23793"/>
                  </a:lnTo>
                  <a:lnTo>
                    <a:pt x="0" y="26483"/>
                  </a:lnTo>
                  <a:lnTo>
                    <a:pt x="212" y="29173"/>
                  </a:lnTo>
                  <a:lnTo>
                    <a:pt x="634" y="31862"/>
                  </a:lnTo>
                  <a:lnTo>
                    <a:pt x="1268" y="34345"/>
                  </a:lnTo>
                  <a:lnTo>
                    <a:pt x="2113" y="36828"/>
                  </a:lnTo>
                  <a:lnTo>
                    <a:pt x="3381" y="39104"/>
                  </a:lnTo>
                  <a:lnTo>
                    <a:pt x="4648" y="41380"/>
                  </a:lnTo>
                  <a:lnTo>
                    <a:pt x="6338" y="43449"/>
                  </a:lnTo>
                  <a:lnTo>
                    <a:pt x="8028" y="45311"/>
                  </a:lnTo>
                  <a:lnTo>
                    <a:pt x="9930" y="46966"/>
                  </a:lnTo>
                  <a:lnTo>
                    <a:pt x="12043" y="48414"/>
                  </a:lnTo>
                  <a:lnTo>
                    <a:pt x="14155" y="49862"/>
                  </a:lnTo>
                  <a:lnTo>
                    <a:pt x="16690" y="50897"/>
                  </a:lnTo>
                  <a:lnTo>
                    <a:pt x="19014" y="51724"/>
                  </a:lnTo>
                  <a:lnTo>
                    <a:pt x="21761" y="52552"/>
                  </a:lnTo>
                  <a:lnTo>
                    <a:pt x="24296" y="52759"/>
                  </a:lnTo>
                  <a:lnTo>
                    <a:pt x="27254" y="52966"/>
                  </a:lnTo>
                  <a:lnTo>
                    <a:pt x="30000" y="52759"/>
                  </a:lnTo>
                  <a:lnTo>
                    <a:pt x="32535" y="52552"/>
                  </a:lnTo>
                  <a:lnTo>
                    <a:pt x="35282" y="51724"/>
                  </a:lnTo>
                  <a:lnTo>
                    <a:pt x="37606" y="50897"/>
                  </a:lnTo>
                  <a:lnTo>
                    <a:pt x="40141" y="49862"/>
                  </a:lnTo>
                  <a:lnTo>
                    <a:pt x="42254" y="48414"/>
                  </a:lnTo>
                  <a:lnTo>
                    <a:pt x="44366" y="46966"/>
                  </a:lnTo>
                  <a:lnTo>
                    <a:pt x="46268" y="45311"/>
                  </a:lnTo>
                  <a:lnTo>
                    <a:pt x="47958" y="43449"/>
                  </a:lnTo>
                  <a:lnTo>
                    <a:pt x="49648" y="41380"/>
                  </a:lnTo>
                  <a:lnTo>
                    <a:pt x="50916" y="39104"/>
                  </a:lnTo>
                  <a:lnTo>
                    <a:pt x="52183" y="36828"/>
                  </a:lnTo>
                  <a:lnTo>
                    <a:pt x="53028" y="34345"/>
                  </a:lnTo>
                  <a:lnTo>
                    <a:pt x="53662" y="31862"/>
                  </a:lnTo>
                  <a:lnTo>
                    <a:pt x="54085" y="29173"/>
                  </a:lnTo>
                  <a:lnTo>
                    <a:pt x="54296" y="26483"/>
                  </a:lnTo>
                  <a:lnTo>
                    <a:pt x="54085" y="23793"/>
                  </a:lnTo>
                  <a:lnTo>
                    <a:pt x="53662" y="21104"/>
                  </a:lnTo>
                  <a:lnTo>
                    <a:pt x="53028" y="18621"/>
                  </a:lnTo>
                  <a:lnTo>
                    <a:pt x="52183" y="16138"/>
                  </a:lnTo>
                  <a:lnTo>
                    <a:pt x="50916" y="13862"/>
                  </a:lnTo>
                  <a:lnTo>
                    <a:pt x="49648" y="11586"/>
                  </a:lnTo>
                  <a:lnTo>
                    <a:pt x="47958" y="9518"/>
                  </a:lnTo>
                  <a:lnTo>
                    <a:pt x="46268" y="7655"/>
                  </a:lnTo>
                  <a:lnTo>
                    <a:pt x="44366" y="6000"/>
                  </a:lnTo>
                  <a:lnTo>
                    <a:pt x="42254" y="4552"/>
                  </a:lnTo>
                  <a:lnTo>
                    <a:pt x="40141" y="3104"/>
                  </a:lnTo>
                  <a:lnTo>
                    <a:pt x="37606" y="2069"/>
                  </a:lnTo>
                  <a:lnTo>
                    <a:pt x="35282" y="1242"/>
                  </a:lnTo>
                  <a:lnTo>
                    <a:pt x="32535" y="414"/>
                  </a:lnTo>
                  <a:lnTo>
                    <a:pt x="30000" y="207"/>
                  </a:lnTo>
                  <a:lnTo>
                    <a:pt x="27254" y="0"/>
                  </a:lnTo>
                  <a:close/>
                </a:path>
              </a:pathLst>
            </a:custGeom>
            <a:solidFill>
              <a:srgbClr val="F8D0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866175" y="806875"/>
              <a:ext cx="1304600" cy="1277625"/>
            </a:xfrm>
            <a:custGeom>
              <a:avLst/>
              <a:gdLst/>
              <a:ahLst/>
              <a:cxnLst/>
              <a:rect l="0" t="0" r="0" b="0"/>
              <a:pathLst>
                <a:path w="52184" h="51105" extrusionOk="0">
                  <a:moveTo>
                    <a:pt x="23452" y="1"/>
                  </a:moveTo>
                  <a:lnTo>
                    <a:pt x="20705" y="415"/>
                  </a:lnTo>
                  <a:lnTo>
                    <a:pt x="18381" y="1035"/>
                  </a:lnTo>
                  <a:lnTo>
                    <a:pt x="15846" y="1863"/>
                  </a:lnTo>
                  <a:lnTo>
                    <a:pt x="13522" y="3104"/>
                  </a:lnTo>
                  <a:lnTo>
                    <a:pt x="11409" y="4346"/>
                  </a:lnTo>
                  <a:lnTo>
                    <a:pt x="9508" y="5794"/>
                  </a:lnTo>
                  <a:lnTo>
                    <a:pt x="7607" y="7449"/>
                  </a:lnTo>
                  <a:lnTo>
                    <a:pt x="5916" y="9311"/>
                  </a:lnTo>
                  <a:lnTo>
                    <a:pt x="4438" y="11173"/>
                  </a:lnTo>
                  <a:lnTo>
                    <a:pt x="3170" y="13242"/>
                  </a:lnTo>
                  <a:lnTo>
                    <a:pt x="1902" y="15518"/>
                  </a:lnTo>
                  <a:lnTo>
                    <a:pt x="1057" y="18001"/>
                  </a:lnTo>
                  <a:lnTo>
                    <a:pt x="423" y="20277"/>
                  </a:lnTo>
                  <a:lnTo>
                    <a:pt x="1" y="22966"/>
                  </a:lnTo>
                  <a:lnTo>
                    <a:pt x="1" y="25449"/>
                  </a:lnTo>
                  <a:lnTo>
                    <a:pt x="1" y="28139"/>
                  </a:lnTo>
                  <a:lnTo>
                    <a:pt x="423" y="30622"/>
                  </a:lnTo>
                  <a:lnTo>
                    <a:pt x="1057" y="33104"/>
                  </a:lnTo>
                  <a:lnTo>
                    <a:pt x="1902" y="35587"/>
                  </a:lnTo>
                  <a:lnTo>
                    <a:pt x="3170" y="37656"/>
                  </a:lnTo>
                  <a:lnTo>
                    <a:pt x="4438" y="39932"/>
                  </a:lnTo>
                  <a:lnTo>
                    <a:pt x="5916" y="41794"/>
                  </a:lnTo>
                  <a:lnTo>
                    <a:pt x="7607" y="43656"/>
                  </a:lnTo>
                  <a:lnTo>
                    <a:pt x="9508" y="45311"/>
                  </a:lnTo>
                  <a:lnTo>
                    <a:pt x="11409" y="46759"/>
                  </a:lnTo>
                  <a:lnTo>
                    <a:pt x="13522" y="48001"/>
                  </a:lnTo>
                  <a:lnTo>
                    <a:pt x="15846" y="49035"/>
                  </a:lnTo>
                  <a:lnTo>
                    <a:pt x="18381" y="50070"/>
                  </a:lnTo>
                  <a:lnTo>
                    <a:pt x="20705" y="50691"/>
                  </a:lnTo>
                  <a:lnTo>
                    <a:pt x="23452" y="50897"/>
                  </a:lnTo>
                  <a:lnTo>
                    <a:pt x="25987" y="51104"/>
                  </a:lnTo>
                  <a:lnTo>
                    <a:pt x="28733" y="50897"/>
                  </a:lnTo>
                  <a:lnTo>
                    <a:pt x="31268" y="50691"/>
                  </a:lnTo>
                  <a:lnTo>
                    <a:pt x="33804" y="50070"/>
                  </a:lnTo>
                  <a:lnTo>
                    <a:pt x="36128" y="49035"/>
                  </a:lnTo>
                  <a:lnTo>
                    <a:pt x="38452" y="48001"/>
                  </a:lnTo>
                  <a:lnTo>
                    <a:pt x="40564" y="46759"/>
                  </a:lnTo>
                  <a:lnTo>
                    <a:pt x="42677" y="45311"/>
                  </a:lnTo>
                  <a:lnTo>
                    <a:pt x="44578" y="43656"/>
                  </a:lnTo>
                  <a:lnTo>
                    <a:pt x="46268" y="41794"/>
                  </a:lnTo>
                  <a:lnTo>
                    <a:pt x="47747" y="39932"/>
                  </a:lnTo>
                  <a:lnTo>
                    <a:pt x="49015" y="37656"/>
                  </a:lnTo>
                  <a:lnTo>
                    <a:pt x="50071" y="35587"/>
                  </a:lnTo>
                  <a:lnTo>
                    <a:pt x="50916" y="33104"/>
                  </a:lnTo>
                  <a:lnTo>
                    <a:pt x="51550" y="30622"/>
                  </a:lnTo>
                  <a:lnTo>
                    <a:pt x="51973" y="28139"/>
                  </a:lnTo>
                  <a:lnTo>
                    <a:pt x="52184" y="25449"/>
                  </a:lnTo>
                  <a:lnTo>
                    <a:pt x="51973" y="22966"/>
                  </a:lnTo>
                  <a:lnTo>
                    <a:pt x="51550" y="20277"/>
                  </a:lnTo>
                  <a:lnTo>
                    <a:pt x="50916" y="18001"/>
                  </a:lnTo>
                  <a:lnTo>
                    <a:pt x="50071" y="15518"/>
                  </a:lnTo>
                  <a:lnTo>
                    <a:pt x="49015" y="13242"/>
                  </a:lnTo>
                  <a:lnTo>
                    <a:pt x="47747" y="11173"/>
                  </a:lnTo>
                  <a:lnTo>
                    <a:pt x="46268" y="9311"/>
                  </a:lnTo>
                  <a:lnTo>
                    <a:pt x="44578" y="7449"/>
                  </a:lnTo>
                  <a:lnTo>
                    <a:pt x="42677" y="5794"/>
                  </a:lnTo>
                  <a:lnTo>
                    <a:pt x="40564" y="4346"/>
                  </a:lnTo>
                  <a:lnTo>
                    <a:pt x="38452" y="3104"/>
                  </a:lnTo>
                  <a:lnTo>
                    <a:pt x="36128" y="1863"/>
                  </a:lnTo>
                  <a:lnTo>
                    <a:pt x="33804" y="1035"/>
                  </a:lnTo>
                  <a:lnTo>
                    <a:pt x="31268" y="415"/>
                  </a:lnTo>
                  <a:lnTo>
                    <a:pt x="28733" y="1"/>
                  </a:lnTo>
                  <a:close/>
                </a:path>
              </a:pathLst>
            </a:custGeom>
            <a:solidFill>
              <a:srgbClr val="F8D2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892600" y="827575"/>
              <a:ext cx="1257050" cy="1231050"/>
            </a:xfrm>
            <a:custGeom>
              <a:avLst/>
              <a:gdLst/>
              <a:ahLst/>
              <a:cxnLst/>
              <a:rect l="0" t="0" r="0" b="0"/>
              <a:pathLst>
                <a:path w="50282" h="49242" extrusionOk="0">
                  <a:moveTo>
                    <a:pt x="22606" y="0"/>
                  </a:moveTo>
                  <a:lnTo>
                    <a:pt x="20071" y="414"/>
                  </a:lnTo>
                  <a:lnTo>
                    <a:pt x="17747" y="1035"/>
                  </a:lnTo>
                  <a:lnTo>
                    <a:pt x="15423" y="1863"/>
                  </a:lnTo>
                  <a:lnTo>
                    <a:pt x="13099" y="2897"/>
                  </a:lnTo>
                  <a:lnTo>
                    <a:pt x="10986" y="4138"/>
                  </a:lnTo>
                  <a:lnTo>
                    <a:pt x="9085" y="5587"/>
                  </a:lnTo>
                  <a:lnTo>
                    <a:pt x="7395" y="7242"/>
                  </a:lnTo>
                  <a:lnTo>
                    <a:pt x="5704" y="8897"/>
                  </a:lnTo>
                  <a:lnTo>
                    <a:pt x="4226" y="10759"/>
                  </a:lnTo>
                  <a:lnTo>
                    <a:pt x="2958" y="12828"/>
                  </a:lnTo>
                  <a:lnTo>
                    <a:pt x="1902" y="14897"/>
                  </a:lnTo>
                  <a:lnTo>
                    <a:pt x="1057" y="17173"/>
                  </a:lnTo>
                  <a:lnTo>
                    <a:pt x="423" y="19656"/>
                  </a:lnTo>
                  <a:lnTo>
                    <a:pt x="0" y="22138"/>
                  </a:lnTo>
                  <a:lnTo>
                    <a:pt x="0" y="24621"/>
                  </a:lnTo>
                  <a:lnTo>
                    <a:pt x="0" y="27104"/>
                  </a:lnTo>
                  <a:lnTo>
                    <a:pt x="423" y="29587"/>
                  </a:lnTo>
                  <a:lnTo>
                    <a:pt x="1057" y="31863"/>
                  </a:lnTo>
                  <a:lnTo>
                    <a:pt x="1902" y="34138"/>
                  </a:lnTo>
                  <a:lnTo>
                    <a:pt x="2958" y="36414"/>
                  </a:lnTo>
                  <a:lnTo>
                    <a:pt x="4226" y="38483"/>
                  </a:lnTo>
                  <a:lnTo>
                    <a:pt x="5704" y="40345"/>
                  </a:lnTo>
                  <a:lnTo>
                    <a:pt x="7395" y="42000"/>
                  </a:lnTo>
                  <a:lnTo>
                    <a:pt x="9085" y="43656"/>
                  </a:lnTo>
                  <a:lnTo>
                    <a:pt x="10986" y="45104"/>
                  </a:lnTo>
                  <a:lnTo>
                    <a:pt x="13099" y="46345"/>
                  </a:lnTo>
                  <a:lnTo>
                    <a:pt x="15423" y="47380"/>
                  </a:lnTo>
                  <a:lnTo>
                    <a:pt x="17747" y="48207"/>
                  </a:lnTo>
                  <a:lnTo>
                    <a:pt x="20071" y="48828"/>
                  </a:lnTo>
                  <a:lnTo>
                    <a:pt x="22606" y="49035"/>
                  </a:lnTo>
                  <a:lnTo>
                    <a:pt x="25141" y="49242"/>
                  </a:lnTo>
                  <a:lnTo>
                    <a:pt x="27676" y="49035"/>
                  </a:lnTo>
                  <a:lnTo>
                    <a:pt x="30211" y="48828"/>
                  </a:lnTo>
                  <a:lnTo>
                    <a:pt x="32747" y="48207"/>
                  </a:lnTo>
                  <a:lnTo>
                    <a:pt x="34859" y="47380"/>
                  </a:lnTo>
                  <a:lnTo>
                    <a:pt x="37183" y="46345"/>
                  </a:lnTo>
                  <a:lnTo>
                    <a:pt x="39296" y="45104"/>
                  </a:lnTo>
                  <a:lnTo>
                    <a:pt x="41197" y="43656"/>
                  </a:lnTo>
                  <a:lnTo>
                    <a:pt x="42888" y="42000"/>
                  </a:lnTo>
                  <a:lnTo>
                    <a:pt x="44578" y="40345"/>
                  </a:lnTo>
                  <a:lnTo>
                    <a:pt x="46057" y="38483"/>
                  </a:lnTo>
                  <a:lnTo>
                    <a:pt x="47324" y="36414"/>
                  </a:lnTo>
                  <a:lnTo>
                    <a:pt x="48381" y="34138"/>
                  </a:lnTo>
                  <a:lnTo>
                    <a:pt x="49226" y="31863"/>
                  </a:lnTo>
                  <a:lnTo>
                    <a:pt x="49859" y="29587"/>
                  </a:lnTo>
                  <a:lnTo>
                    <a:pt x="50282" y="27104"/>
                  </a:lnTo>
                  <a:lnTo>
                    <a:pt x="50282" y="24621"/>
                  </a:lnTo>
                  <a:lnTo>
                    <a:pt x="50282" y="22138"/>
                  </a:lnTo>
                  <a:lnTo>
                    <a:pt x="49859" y="19656"/>
                  </a:lnTo>
                  <a:lnTo>
                    <a:pt x="49226" y="17173"/>
                  </a:lnTo>
                  <a:lnTo>
                    <a:pt x="48381" y="14897"/>
                  </a:lnTo>
                  <a:lnTo>
                    <a:pt x="47324" y="12828"/>
                  </a:lnTo>
                  <a:lnTo>
                    <a:pt x="46057" y="10759"/>
                  </a:lnTo>
                  <a:lnTo>
                    <a:pt x="44578" y="8897"/>
                  </a:lnTo>
                  <a:lnTo>
                    <a:pt x="42888" y="7242"/>
                  </a:lnTo>
                  <a:lnTo>
                    <a:pt x="41197" y="5587"/>
                  </a:lnTo>
                  <a:lnTo>
                    <a:pt x="39296" y="4138"/>
                  </a:lnTo>
                  <a:lnTo>
                    <a:pt x="37183" y="2897"/>
                  </a:lnTo>
                  <a:lnTo>
                    <a:pt x="34859" y="1863"/>
                  </a:lnTo>
                  <a:lnTo>
                    <a:pt x="32747" y="1035"/>
                  </a:lnTo>
                  <a:lnTo>
                    <a:pt x="30211" y="414"/>
                  </a:lnTo>
                  <a:lnTo>
                    <a:pt x="27676" y="0"/>
                  </a:lnTo>
                  <a:close/>
                </a:path>
              </a:pathLst>
            </a:custGeom>
            <a:solidFill>
              <a:srgbClr val="F9D36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919000" y="843100"/>
              <a:ext cx="1214825" cy="1189675"/>
            </a:xfrm>
            <a:custGeom>
              <a:avLst/>
              <a:gdLst/>
              <a:ahLst/>
              <a:cxnLst/>
              <a:rect l="0" t="0" r="0" b="0"/>
              <a:pathLst>
                <a:path w="48593" h="47587" extrusionOk="0">
                  <a:moveTo>
                    <a:pt x="24296" y="0"/>
                  </a:moveTo>
                  <a:lnTo>
                    <a:pt x="21761" y="207"/>
                  </a:lnTo>
                  <a:lnTo>
                    <a:pt x="19437" y="621"/>
                  </a:lnTo>
                  <a:lnTo>
                    <a:pt x="17113" y="1242"/>
                  </a:lnTo>
                  <a:lnTo>
                    <a:pt x="14789" y="1862"/>
                  </a:lnTo>
                  <a:lnTo>
                    <a:pt x="12677" y="2897"/>
                  </a:lnTo>
                  <a:lnTo>
                    <a:pt x="10775" y="4138"/>
                  </a:lnTo>
                  <a:lnTo>
                    <a:pt x="8874" y="5586"/>
                  </a:lnTo>
                  <a:lnTo>
                    <a:pt x="7184" y="7035"/>
                  </a:lnTo>
                  <a:lnTo>
                    <a:pt x="5494" y="8690"/>
                  </a:lnTo>
                  <a:lnTo>
                    <a:pt x="4226" y="10552"/>
                  </a:lnTo>
                  <a:lnTo>
                    <a:pt x="2958" y="12621"/>
                  </a:lnTo>
                  <a:lnTo>
                    <a:pt x="1902" y="14690"/>
                  </a:lnTo>
                  <a:lnTo>
                    <a:pt x="1057" y="16759"/>
                  </a:lnTo>
                  <a:lnTo>
                    <a:pt x="423" y="19035"/>
                  </a:lnTo>
                  <a:lnTo>
                    <a:pt x="212" y="21517"/>
                  </a:lnTo>
                  <a:lnTo>
                    <a:pt x="1" y="23793"/>
                  </a:lnTo>
                  <a:lnTo>
                    <a:pt x="212" y="26276"/>
                  </a:lnTo>
                  <a:lnTo>
                    <a:pt x="423" y="28552"/>
                  </a:lnTo>
                  <a:lnTo>
                    <a:pt x="1057" y="30828"/>
                  </a:lnTo>
                  <a:lnTo>
                    <a:pt x="1902" y="33104"/>
                  </a:lnTo>
                  <a:lnTo>
                    <a:pt x="2958" y="35173"/>
                  </a:lnTo>
                  <a:lnTo>
                    <a:pt x="4226" y="37035"/>
                  </a:lnTo>
                  <a:lnTo>
                    <a:pt x="5494" y="38897"/>
                  </a:lnTo>
                  <a:lnTo>
                    <a:pt x="7184" y="40552"/>
                  </a:lnTo>
                  <a:lnTo>
                    <a:pt x="8874" y="42207"/>
                  </a:lnTo>
                  <a:lnTo>
                    <a:pt x="10775" y="43448"/>
                  </a:lnTo>
                  <a:lnTo>
                    <a:pt x="12677" y="44690"/>
                  </a:lnTo>
                  <a:lnTo>
                    <a:pt x="14789" y="45724"/>
                  </a:lnTo>
                  <a:lnTo>
                    <a:pt x="17113" y="46552"/>
                  </a:lnTo>
                  <a:lnTo>
                    <a:pt x="19437" y="47173"/>
                  </a:lnTo>
                  <a:lnTo>
                    <a:pt x="21761" y="47379"/>
                  </a:lnTo>
                  <a:lnTo>
                    <a:pt x="24296" y="47586"/>
                  </a:lnTo>
                  <a:lnTo>
                    <a:pt x="26832" y="47379"/>
                  </a:lnTo>
                  <a:lnTo>
                    <a:pt x="29155" y="47173"/>
                  </a:lnTo>
                  <a:lnTo>
                    <a:pt x="31479" y="46552"/>
                  </a:lnTo>
                  <a:lnTo>
                    <a:pt x="33803" y="45724"/>
                  </a:lnTo>
                  <a:lnTo>
                    <a:pt x="35916" y="44690"/>
                  </a:lnTo>
                  <a:lnTo>
                    <a:pt x="37817" y="43448"/>
                  </a:lnTo>
                  <a:lnTo>
                    <a:pt x="39719" y="42207"/>
                  </a:lnTo>
                  <a:lnTo>
                    <a:pt x="41409" y="40552"/>
                  </a:lnTo>
                  <a:lnTo>
                    <a:pt x="42888" y="38897"/>
                  </a:lnTo>
                  <a:lnTo>
                    <a:pt x="44367" y="37035"/>
                  </a:lnTo>
                  <a:lnTo>
                    <a:pt x="45634" y="35173"/>
                  </a:lnTo>
                  <a:lnTo>
                    <a:pt x="46691" y="33104"/>
                  </a:lnTo>
                  <a:lnTo>
                    <a:pt x="47325" y="30828"/>
                  </a:lnTo>
                  <a:lnTo>
                    <a:pt x="47958" y="28552"/>
                  </a:lnTo>
                  <a:lnTo>
                    <a:pt x="48381" y="26276"/>
                  </a:lnTo>
                  <a:lnTo>
                    <a:pt x="48592" y="23793"/>
                  </a:lnTo>
                  <a:lnTo>
                    <a:pt x="48381" y="21517"/>
                  </a:lnTo>
                  <a:lnTo>
                    <a:pt x="47958" y="19035"/>
                  </a:lnTo>
                  <a:lnTo>
                    <a:pt x="47325" y="16759"/>
                  </a:lnTo>
                  <a:lnTo>
                    <a:pt x="46691" y="14690"/>
                  </a:lnTo>
                  <a:lnTo>
                    <a:pt x="45634" y="12621"/>
                  </a:lnTo>
                  <a:lnTo>
                    <a:pt x="44367" y="10552"/>
                  </a:lnTo>
                  <a:lnTo>
                    <a:pt x="42888" y="8690"/>
                  </a:lnTo>
                  <a:lnTo>
                    <a:pt x="41409" y="7035"/>
                  </a:lnTo>
                  <a:lnTo>
                    <a:pt x="39719" y="5586"/>
                  </a:lnTo>
                  <a:lnTo>
                    <a:pt x="37817" y="4138"/>
                  </a:lnTo>
                  <a:lnTo>
                    <a:pt x="35916" y="2897"/>
                  </a:lnTo>
                  <a:lnTo>
                    <a:pt x="33803" y="1862"/>
                  </a:lnTo>
                  <a:lnTo>
                    <a:pt x="31479" y="1242"/>
                  </a:lnTo>
                  <a:lnTo>
                    <a:pt x="29155" y="621"/>
                  </a:lnTo>
                  <a:lnTo>
                    <a:pt x="26832" y="207"/>
                  </a:lnTo>
                  <a:lnTo>
                    <a:pt x="24296" y="0"/>
                  </a:lnTo>
                  <a:close/>
                </a:path>
              </a:pathLst>
            </a:custGeom>
            <a:solidFill>
              <a:srgbClr val="F9D56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945400" y="863775"/>
              <a:ext cx="1167300" cy="1143125"/>
            </a:xfrm>
            <a:custGeom>
              <a:avLst/>
              <a:gdLst/>
              <a:ahLst/>
              <a:cxnLst/>
              <a:rect l="0" t="0" r="0" b="0"/>
              <a:pathLst>
                <a:path w="46692" h="45725" extrusionOk="0">
                  <a:moveTo>
                    <a:pt x="23452" y="1"/>
                  </a:moveTo>
                  <a:lnTo>
                    <a:pt x="20916" y="208"/>
                  </a:lnTo>
                  <a:lnTo>
                    <a:pt x="18592" y="621"/>
                  </a:lnTo>
                  <a:lnTo>
                    <a:pt x="16480" y="1035"/>
                  </a:lnTo>
                  <a:lnTo>
                    <a:pt x="14367" y="1863"/>
                  </a:lnTo>
                  <a:lnTo>
                    <a:pt x="12254" y="2897"/>
                  </a:lnTo>
                  <a:lnTo>
                    <a:pt x="10353" y="3932"/>
                  </a:lnTo>
                  <a:lnTo>
                    <a:pt x="8452" y="5380"/>
                  </a:lnTo>
                  <a:lnTo>
                    <a:pt x="6973" y="6828"/>
                  </a:lnTo>
                  <a:lnTo>
                    <a:pt x="5283" y="8277"/>
                  </a:lnTo>
                  <a:lnTo>
                    <a:pt x="4015" y="10139"/>
                  </a:lnTo>
                  <a:lnTo>
                    <a:pt x="2959" y="12001"/>
                  </a:lnTo>
                  <a:lnTo>
                    <a:pt x="1902" y="14070"/>
                  </a:lnTo>
                  <a:lnTo>
                    <a:pt x="1057" y="16139"/>
                  </a:lnTo>
                  <a:lnTo>
                    <a:pt x="635" y="18208"/>
                  </a:lnTo>
                  <a:lnTo>
                    <a:pt x="212" y="20483"/>
                  </a:lnTo>
                  <a:lnTo>
                    <a:pt x="1" y="22966"/>
                  </a:lnTo>
                  <a:lnTo>
                    <a:pt x="212" y="25242"/>
                  </a:lnTo>
                  <a:lnTo>
                    <a:pt x="635" y="27518"/>
                  </a:lnTo>
                  <a:lnTo>
                    <a:pt x="1057" y="29587"/>
                  </a:lnTo>
                  <a:lnTo>
                    <a:pt x="1902" y="31863"/>
                  </a:lnTo>
                  <a:lnTo>
                    <a:pt x="2959" y="33725"/>
                  </a:lnTo>
                  <a:lnTo>
                    <a:pt x="4015" y="35587"/>
                  </a:lnTo>
                  <a:lnTo>
                    <a:pt x="5283" y="37449"/>
                  </a:lnTo>
                  <a:lnTo>
                    <a:pt x="6973" y="39104"/>
                  </a:lnTo>
                  <a:lnTo>
                    <a:pt x="8452" y="40552"/>
                  </a:lnTo>
                  <a:lnTo>
                    <a:pt x="10353" y="41794"/>
                  </a:lnTo>
                  <a:lnTo>
                    <a:pt x="12254" y="43035"/>
                  </a:lnTo>
                  <a:lnTo>
                    <a:pt x="14367" y="43863"/>
                  </a:lnTo>
                  <a:lnTo>
                    <a:pt x="16480" y="44690"/>
                  </a:lnTo>
                  <a:lnTo>
                    <a:pt x="18592" y="45311"/>
                  </a:lnTo>
                  <a:lnTo>
                    <a:pt x="20916" y="45518"/>
                  </a:lnTo>
                  <a:lnTo>
                    <a:pt x="23452" y="45725"/>
                  </a:lnTo>
                  <a:lnTo>
                    <a:pt x="25776" y="45518"/>
                  </a:lnTo>
                  <a:lnTo>
                    <a:pt x="28099" y="45311"/>
                  </a:lnTo>
                  <a:lnTo>
                    <a:pt x="30212" y="44690"/>
                  </a:lnTo>
                  <a:lnTo>
                    <a:pt x="32536" y="43863"/>
                  </a:lnTo>
                  <a:lnTo>
                    <a:pt x="34438" y="43035"/>
                  </a:lnTo>
                  <a:lnTo>
                    <a:pt x="36339" y="41794"/>
                  </a:lnTo>
                  <a:lnTo>
                    <a:pt x="38240" y="40552"/>
                  </a:lnTo>
                  <a:lnTo>
                    <a:pt x="39930" y="39104"/>
                  </a:lnTo>
                  <a:lnTo>
                    <a:pt x="41409" y="37449"/>
                  </a:lnTo>
                  <a:lnTo>
                    <a:pt x="42677" y="35587"/>
                  </a:lnTo>
                  <a:lnTo>
                    <a:pt x="43945" y="33725"/>
                  </a:lnTo>
                  <a:lnTo>
                    <a:pt x="44790" y="31863"/>
                  </a:lnTo>
                  <a:lnTo>
                    <a:pt x="45635" y="29587"/>
                  </a:lnTo>
                  <a:lnTo>
                    <a:pt x="46269" y="27518"/>
                  </a:lnTo>
                  <a:lnTo>
                    <a:pt x="46480" y="25242"/>
                  </a:lnTo>
                  <a:lnTo>
                    <a:pt x="46691" y="22966"/>
                  </a:lnTo>
                  <a:lnTo>
                    <a:pt x="46480" y="20483"/>
                  </a:lnTo>
                  <a:lnTo>
                    <a:pt x="46269" y="18208"/>
                  </a:lnTo>
                  <a:lnTo>
                    <a:pt x="45635" y="16139"/>
                  </a:lnTo>
                  <a:lnTo>
                    <a:pt x="44790" y="14070"/>
                  </a:lnTo>
                  <a:lnTo>
                    <a:pt x="43945" y="12001"/>
                  </a:lnTo>
                  <a:lnTo>
                    <a:pt x="42677" y="10139"/>
                  </a:lnTo>
                  <a:lnTo>
                    <a:pt x="41409" y="8277"/>
                  </a:lnTo>
                  <a:lnTo>
                    <a:pt x="39930" y="6828"/>
                  </a:lnTo>
                  <a:lnTo>
                    <a:pt x="38240" y="5380"/>
                  </a:lnTo>
                  <a:lnTo>
                    <a:pt x="36339" y="3932"/>
                  </a:lnTo>
                  <a:lnTo>
                    <a:pt x="34438" y="2897"/>
                  </a:lnTo>
                  <a:lnTo>
                    <a:pt x="32536" y="1863"/>
                  </a:lnTo>
                  <a:lnTo>
                    <a:pt x="30212" y="1035"/>
                  </a:lnTo>
                  <a:lnTo>
                    <a:pt x="28099" y="621"/>
                  </a:lnTo>
                  <a:lnTo>
                    <a:pt x="25776" y="208"/>
                  </a:lnTo>
                  <a:lnTo>
                    <a:pt x="23452" y="1"/>
                  </a:lnTo>
                  <a:close/>
                </a:path>
              </a:pathLst>
            </a:custGeom>
            <a:solidFill>
              <a:srgbClr val="F9D77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977100" y="884475"/>
              <a:ext cx="1114450" cy="1096575"/>
            </a:xfrm>
            <a:custGeom>
              <a:avLst/>
              <a:gdLst/>
              <a:ahLst/>
              <a:cxnLst/>
              <a:rect l="0" t="0" r="0" b="0"/>
              <a:pathLst>
                <a:path w="44578" h="43863" extrusionOk="0">
                  <a:moveTo>
                    <a:pt x="22184" y="0"/>
                  </a:moveTo>
                  <a:lnTo>
                    <a:pt x="20071" y="207"/>
                  </a:lnTo>
                  <a:lnTo>
                    <a:pt x="17747" y="414"/>
                  </a:lnTo>
                  <a:lnTo>
                    <a:pt x="15634" y="1035"/>
                  </a:lnTo>
                  <a:lnTo>
                    <a:pt x="13522" y="1862"/>
                  </a:lnTo>
                  <a:lnTo>
                    <a:pt x="11620" y="2690"/>
                  </a:lnTo>
                  <a:lnTo>
                    <a:pt x="9719" y="3724"/>
                  </a:lnTo>
                  <a:lnTo>
                    <a:pt x="8029" y="4966"/>
                  </a:lnTo>
                  <a:lnTo>
                    <a:pt x="6550" y="6414"/>
                  </a:lnTo>
                  <a:lnTo>
                    <a:pt x="5071" y="8069"/>
                  </a:lnTo>
                  <a:lnTo>
                    <a:pt x="3803" y="9724"/>
                  </a:lnTo>
                  <a:lnTo>
                    <a:pt x="2536" y="11587"/>
                  </a:lnTo>
                  <a:lnTo>
                    <a:pt x="1691" y="13449"/>
                  </a:lnTo>
                  <a:lnTo>
                    <a:pt x="846" y="15518"/>
                  </a:lnTo>
                  <a:lnTo>
                    <a:pt x="423" y="17587"/>
                  </a:lnTo>
                  <a:lnTo>
                    <a:pt x="1" y="19655"/>
                  </a:lnTo>
                  <a:lnTo>
                    <a:pt x="1" y="21931"/>
                  </a:lnTo>
                  <a:lnTo>
                    <a:pt x="1" y="24207"/>
                  </a:lnTo>
                  <a:lnTo>
                    <a:pt x="423" y="26276"/>
                  </a:lnTo>
                  <a:lnTo>
                    <a:pt x="846" y="28552"/>
                  </a:lnTo>
                  <a:lnTo>
                    <a:pt x="1691" y="30414"/>
                  </a:lnTo>
                  <a:lnTo>
                    <a:pt x="2536" y="32483"/>
                  </a:lnTo>
                  <a:lnTo>
                    <a:pt x="3803" y="34138"/>
                  </a:lnTo>
                  <a:lnTo>
                    <a:pt x="5071" y="35793"/>
                  </a:lnTo>
                  <a:lnTo>
                    <a:pt x="6550" y="37449"/>
                  </a:lnTo>
                  <a:lnTo>
                    <a:pt x="8029" y="38897"/>
                  </a:lnTo>
                  <a:lnTo>
                    <a:pt x="9719" y="40138"/>
                  </a:lnTo>
                  <a:lnTo>
                    <a:pt x="11620" y="41173"/>
                  </a:lnTo>
                  <a:lnTo>
                    <a:pt x="13522" y="42207"/>
                  </a:lnTo>
                  <a:lnTo>
                    <a:pt x="15634" y="42828"/>
                  </a:lnTo>
                  <a:lnTo>
                    <a:pt x="17747" y="43449"/>
                  </a:lnTo>
                  <a:lnTo>
                    <a:pt x="20071" y="43655"/>
                  </a:lnTo>
                  <a:lnTo>
                    <a:pt x="22184" y="43862"/>
                  </a:lnTo>
                  <a:lnTo>
                    <a:pt x="24508" y="43655"/>
                  </a:lnTo>
                  <a:lnTo>
                    <a:pt x="26831" y="43449"/>
                  </a:lnTo>
                  <a:lnTo>
                    <a:pt x="28944" y="42828"/>
                  </a:lnTo>
                  <a:lnTo>
                    <a:pt x="31057" y="42207"/>
                  </a:lnTo>
                  <a:lnTo>
                    <a:pt x="32958" y="41173"/>
                  </a:lnTo>
                  <a:lnTo>
                    <a:pt x="34860" y="40138"/>
                  </a:lnTo>
                  <a:lnTo>
                    <a:pt x="36550" y="38897"/>
                  </a:lnTo>
                  <a:lnTo>
                    <a:pt x="38029" y="37449"/>
                  </a:lnTo>
                  <a:lnTo>
                    <a:pt x="39508" y="35793"/>
                  </a:lnTo>
                  <a:lnTo>
                    <a:pt x="40775" y="34138"/>
                  </a:lnTo>
                  <a:lnTo>
                    <a:pt x="42043" y="32483"/>
                  </a:lnTo>
                  <a:lnTo>
                    <a:pt x="42888" y="30414"/>
                  </a:lnTo>
                  <a:lnTo>
                    <a:pt x="43733" y="28552"/>
                  </a:lnTo>
                  <a:lnTo>
                    <a:pt x="44155" y="26276"/>
                  </a:lnTo>
                  <a:lnTo>
                    <a:pt x="44578" y="24207"/>
                  </a:lnTo>
                  <a:lnTo>
                    <a:pt x="44578" y="21931"/>
                  </a:lnTo>
                  <a:lnTo>
                    <a:pt x="44578" y="19655"/>
                  </a:lnTo>
                  <a:lnTo>
                    <a:pt x="44155" y="17587"/>
                  </a:lnTo>
                  <a:lnTo>
                    <a:pt x="43733" y="15518"/>
                  </a:lnTo>
                  <a:lnTo>
                    <a:pt x="42888" y="13449"/>
                  </a:lnTo>
                  <a:lnTo>
                    <a:pt x="42043" y="11587"/>
                  </a:lnTo>
                  <a:lnTo>
                    <a:pt x="40775" y="9724"/>
                  </a:lnTo>
                  <a:lnTo>
                    <a:pt x="39508" y="8069"/>
                  </a:lnTo>
                  <a:lnTo>
                    <a:pt x="38029" y="6414"/>
                  </a:lnTo>
                  <a:lnTo>
                    <a:pt x="36550" y="4966"/>
                  </a:lnTo>
                  <a:lnTo>
                    <a:pt x="34860" y="3724"/>
                  </a:lnTo>
                  <a:lnTo>
                    <a:pt x="32958" y="2690"/>
                  </a:lnTo>
                  <a:lnTo>
                    <a:pt x="31057" y="1862"/>
                  </a:lnTo>
                  <a:lnTo>
                    <a:pt x="28944" y="1035"/>
                  </a:lnTo>
                  <a:lnTo>
                    <a:pt x="26831" y="414"/>
                  </a:lnTo>
                  <a:lnTo>
                    <a:pt x="24508" y="207"/>
                  </a:lnTo>
                  <a:lnTo>
                    <a:pt x="22184" y="0"/>
                  </a:lnTo>
                  <a:close/>
                </a:path>
              </a:pathLst>
            </a:custGeom>
            <a:solidFill>
              <a:srgbClr val="F9D8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1003500" y="905150"/>
              <a:ext cx="1072225" cy="1050025"/>
            </a:xfrm>
            <a:custGeom>
              <a:avLst/>
              <a:gdLst/>
              <a:ahLst/>
              <a:cxnLst/>
              <a:rect l="0" t="0" r="0" b="0"/>
              <a:pathLst>
                <a:path w="42889" h="42001" extrusionOk="0">
                  <a:moveTo>
                    <a:pt x="21339" y="1"/>
                  </a:moveTo>
                  <a:lnTo>
                    <a:pt x="19226" y="208"/>
                  </a:lnTo>
                  <a:lnTo>
                    <a:pt x="17114" y="415"/>
                  </a:lnTo>
                  <a:lnTo>
                    <a:pt x="15001" y="1035"/>
                  </a:lnTo>
                  <a:lnTo>
                    <a:pt x="13099" y="1656"/>
                  </a:lnTo>
                  <a:lnTo>
                    <a:pt x="11198" y="2484"/>
                  </a:lnTo>
                  <a:lnTo>
                    <a:pt x="9297" y="3518"/>
                  </a:lnTo>
                  <a:lnTo>
                    <a:pt x="7818" y="4760"/>
                  </a:lnTo>
                  <a:lnTo>
                    <a:pt x="6128" y="6208"/>
                  </a:lnTo>
                  <a:lnTo>
                    <a:pt x="4860" y="7656"/>
                  </a:lnTo>
                  <a:lnTo>
                    <a:pt x="3592" y="9311"/>
                  </a:lnTo>
                  <a:lnTo>
                    <a:pt x="2536" y="10966"/>
                  </a:lnTo>
                  <a:lnTo>
                    <a:pt x="1691" y="12828"/>
                  </a:lnTo>
                  <a:lnTo>
                    <a:pt x="846" y="14691"/>
                  </a:lnTo>
                  <a:lnTo>
                    <a:pt x="423" y="16760"/>
                  </a:lnTo>
                  <a:lnTo>
                    <a:pt x="1" y="18828"/>
                  </a:lnTo>
                  <a:lnTo>
                    <a:pt x="1" y="20897"/>
                  </a:lnTo>
                  <a:lnTo>
                    <a:pt x="1" y="23173"/>
                  </a:lnTo>
                  <a:lnTo>
                    <a:pt x="423" y="25242"/>
                  </a:lnTo>
                  <a:lnTo>
                    <a:pt x="846" y="27311"/>
                  </a:lnTo>
                  <a:lnTo>
                    <a:pt x="1691" y="29173"/>
                  </a:lnTo>
                  <a:lnTo>
                    <a:pt x="2536" y="31035"/>
                  </a:lnTo>
                  <a:lnTo>
                    <a:pt x="3592" y="32691"/>
                  </a:lnTo>
                  <a:lnTo>
                    <a:pt x="4860" y="34346"/>
                  </a:lnTo>
                  <a:lnTo>
                    <a:pt x="6128" y="35794"/>
                  </a:lnTo>
                  <a:lnTo>
                    <a:pt x="7818" y="37242"/>
                  </a:lnTo>
                  <a:lnTo>
                    <a:pt x="9297" y="38484"/>
                  </a:lnTo>
                  <a:lnTo>
                    <a:pt x="11198" y="39518"/>
                  </a:lnTo>
                  <a:lnTo>
                    <a:pt x="13099" y="40346"/>
                  </a:lnTo>
                  <a:lnTo>
                    <a:pt x="15001" y="40966"/>
                  </a:lnTo>
                  <a:lnTo>
                    <a:pt x="17114" y="41587"/>
                  </a:lnTo>
                  <a:lnTo>
                    <a:pt x="19226" y="41794"/>
                  </a:lnTo>
                  <a:lnTo>
                    <a:pt x="21339" y="42001"/>
                  </a:lnTo>
                  <a:lnTo>
                    <a:pt x="23663" y="41794"/>
                  </a:lnTo>
                  <a:lnTo>
                    <a:pt x="25775" y="41587"/>
                  </a:lnTo>
                  <a:lnTo>
                    <a:pt x="27677" y="40966"/>
                  </a:lnTo>
                  <a:lnTo>
                    <a:pt x="29790" y="40346"/>
                  </a:lnTo>
                  <a:lnTo>
                    <a:pt x="31691" y="39518"/>
                  </a:lnTo>
                  <a:lnTo>
                    <a:pt x="33381" y="38484"/>
                  </a:lnTo>
                  <a:lnTo>
                    <a:pt x="35071" y="37242"/>
                  </a:lnTo>
                  <a:lnTo>
                    <a:pt x="36550" y="35794"/>
                  </a:lnTo>
                  <a:lnTo>
                    <a:pt x="37818" y="34346"/>
                  </a:lnTo>
                  <a:lnTo>
                    <a:pt x="39085" y="32691"/>
                  </a:lnTo>
                  <a:lnTo>
                    <a:pt x="40142" y="31035"/>
                  </a:lnTo>
                  <a:lnTo>
                    <a:pt x="41198" y="29173"/>
                  </a:lnTo>
                  <a:lnTo>
                    <a:pt x="41832" y="27311"/>
                  </a:lnTo>
                  <a:lnTo>
                    <a:pt x="42466" y="25242"/>
                  </a:lnTo>
                  <a:lnTo>
                    <a:pt x="42677" y="23173"/>
                  </a:lnTo>
                  <a:lnTo>
                    <a:pt x="42888" y="20897"/>
                  </a:lnTo>
                  <a:lnTo>
                    <a:pt x="42677" y="18828"/>
                  </a:lnTo>
                  <a:lnTo>
                    <a:pt x="42466" y="16760"/>
                  </a:lnTo>
                  <a:lnTo>
                    <a:pt x="41832" y="14691"/>
                  </a:lnTo>
                  <a:lnTo>
                    <a:pt x="41198" y="12828"/>
                  </a:lnTo>
                  <a:lnTo>
                    <a:pt x="40142" y="10966"/>
                  </a:lnTo>
                  <a:lnTo>
                    <a:pt x="39085" y="9311"/>
                  </a:lnTo>
                  <a:lnTo>
                    <a:pt x="37818" y="7656"/>
                  </a:lnTo>
                  <a:lnTo>
                    <a:pt x="36550" y="6208"/>
                  </a:lnTo>
                  <a:lnTo>
                    <a:pt x="35071" y="4760"/>
                  </a:lnTo>
                  <a:lnTo>
                    <a:pt x="33381" y="3518"/>
                  </a:lnTo>
                  <a:lnTo>
                    <a:pt x="31691" y="2484"/>
                  </a:lnTo>
                  <a:lnTo>
                    <a:pt x="29790" y="1656"/>
                  </a:lnTo>
                  <a:lnTo>
                    <a:pt x="27677" y="1035"/>
                  </a:lnTo>
                  <a:lnTo>
                    <a:pt x="25775" y="415"/>
                  </a:lnTo>
                  <a:lnTo>
                    <a:pt x="23663" y="208"/>
                  </a:lnTo>
                  <a:lnTo>
                    <a:pt x="21339" y="1"/>
                  </a:lnTo>
                  <a:close/>
                </a:path>
              </a:pathLst>
            </a:custGeom>
            <a:solidFill>
              <a:srgbClr val="F9DA7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316900" y="1205150"/>
              <a:ext cx="5300" cy="25"/>
            </a:xfrm>
            <a:custGeom>
              <a:avLst/>
              <a:gdLst/>
              <a:ahLst/>
              <a:cxnLst/>
              <a:rect l="0" t="0" r="0" b="0"/>
              <a:pathLst>
                <a:path w="212" h="1" extrusionOk="0">
                  <a:moveTo>
                    <a:pt x="211" y="1"/>
                  </a:moveTo>
                  <a:lnTo>
                    <a:pt x="211" y="1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11" y="1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2466525" y="19034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406675" y="1200000"/>
              <a:ext cx="390875" cy="325875"/>
            </a:xfrm>
            <a:custGeom>
              <a:avLst/>
              <a:gdLst/>
              <a:ahLst/>
              <a:cxnLst/>
              <a:rect l="0" t="0" r="0" b="0"/>
              <a:pathLst>
                <a:path w="15635" h="13035" extrusionOk="0">
                  <a:moveTo>
                    <a:pt x="1268" y="0"/>
                  </a:moveTo>
                  <a:lnTo>
                    <a:pt x="634" y="414"/>
                  </a:lnTo>
                  <a:lnTo>
                    <a:pt x="212" y="828"/>
                  </a:lnTo>
                  <a:lnTo>
                    <a:pt x="1" y="1655"/>
                  </a:lnTo>
                  <a:lnTo>
                    <a:pt x="212" y="2483"/>
                  </a:lnTo>
                  <a:lnTo>
                    <a:pt x="846" y="3931"/>
                  </a:lnTo>
                  <a:lnTo>
                    <a:pt x="1902" y="5793"/>
                  </a:lnTo>
                  <a:lnTo>
                    <a:pt x="3592" y="7655"/>
                  </a:lnTo>
                  <a:lnTo>
                    <a:pt x="5705" y="9517"/>
                  </a:lnTo>
                  <a:lnTo>
                    <a:pt x="6972" y="10345"/>
                  </a:lnTo>
                  <a:lnTo>
                    <a:pt x="8240" y="11172"/>
                  </a:lnTo>
                  <a:lnTo>
                    <a:pt x="9719" y="11793"/>
                  </a:lnTo>
                  <a:lnTo>
                    <a:pt x="11409" y="12414"/>
                  </a:lnTo>
                  <a:lnTo>
                    <a:pt x="12888" y="12828"/>
                  </a:lnTo>
                  <a:lnTo>
                    <a:pt x="14789" y="13034"/>
                  </a:lnTo>
                  <a:lnTo>
                    <a:pt x="15001" y="12828"/>
                  </a:lnTo>
                  <a:lnTo>
                    <a:pt x="15423" y="12414"/>
                  </a:lnTo>
                  <a:lnTo>
                    <a:pt x="15634" y="12207"/>
                  </a:lnTo>
                  <a:lnTo>
                    <a:pt x="15634" y="11793"/>
                  </a:lnTo>
                  <a:lnTo>
                    <a:pt x="15634" y="11379"/>
                  </a:lnTo>
                  <a:lnTo>
                    <a:pt x="15423" y="10759"/>
                  </a:lnTo>
                  <a:lnTo>
                    <a:pt x="13522" y="10345"/>
                  </a:lnTo>
                  <a:lnTo>
                    <a:pt x="11620" y="9724"/>
                  </a:lnTo>
                  <a:lnTo>
                    <a:pt x="9296" y="8897"/>
                  </a:lnTo>
                  <a:lnTo>
                    <a:pt x="6761" y="7448"/>
                  </a:lnTo>
                  <a:lnTo>
                    <a:pt x="5705" y="6621"/>
                  </a:lnTo>
                  <a:lnTo>
                    <a:pt x="4648" y="5586"/>
                  </a:lnTo>
                  <a:lnTo>
                    <a:pt x="3592" y="4552"/>
                  </a:lnTo>
                  <a:lnTo>
                    <a:pt x="2747" y="3103"/>
                  </a:lnTo>
                  <a:lnTo>
                    <a:pt x="1902" y="1655"/>
                  </a:lnTo>
                  <a:lnTo>
                    <a:pt x="12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190125" y="1013775"/>
              <a:ext cx="316925" cy="248300"/>
            </a:xfrm>
            <a:custGeom>
              <a:avLst/>
              <a:gdLst/>
              <a:ahLst/>
              <a:cxnLst/>
              <a:rect l="0" t="0" r="0" b="0"/>
              <a:pathLst>
                <a:path w="12677" h="9932" extrusionOk="0">
                  <a:moveTo>
                    <a:pt x="5494" y="1"/>
                  </a:moveTo>
                  <a:lnTo>
                    <a:pt x="5071" y="208"/>
                  </a:lnTo>
                  <a:lnTo>
                    <a:pt x="4649" y="415"/>
                  </a:lnTo>
                  <a:lnTo>
                    <a:pt x="4437" y="828"/>
                  </a:lnTo>
                  <a:lnTo>
                    <a:pt x="4437" y="1242"/>
                  </a:lnTo>
                  <a:lnTo>
                    <a:pt x="4437" y="2277"/>
                  </a:lnTo>
                  <a:lnTo>
                    <a:pt x="5071" y="3311"/>
                  </a:lnTo>
                  <a:lnTo>
                    <a:pt x="6761" y="5587"/>
                  </a:lnTo>
                  <a:lnTo>
                    <a:pt x="6761" y="5794"/>
                  </a:lnTo>
                  <a:lnTo>
                    <a:pt x="6550" y="6001"/>
                  </a:lnTo>
                  <a:lnTo>
                    <a:pt x="5916" y="5587"/>
                  </a:lnTo>
                  <a:lnTo>
                    <a:pt x="4860" y="4966"/>
                  </a:lnTo>
                  <a:lnTo>
                    <a:pt x="4015" y="4139"/>
                  </a:lnTo>
                  <a:lnTo>
                    <a:pt x="3592" y="3518"/>
                  </a:lnTo>
                  <a:lnTo>
                    <a:pt x="3381" y="2690"/>
                  </a:lnTo>
                  <a:lnTo>
                    <a:pt x="2958" y="1863"/>
                  </a:lnTo>
                  <a:lnTo>
                    <a:pt x="2536" y="1242"/>
                  </a:lnTo>
                  <a:lnTo>
                    <a:pt x="2113" y="1035"/>
                  </a:lnTo>
                  <a:lnTo>
                    <a:pt x="1691" y="1035"/>
                  </a:lnTo>
                  <a:lnTo>
                    <a:pt x="1268" y="1242"/>
                  </a:lnTo>
                  <a:lnTo>
                    <a:pt x="846" y="1656"/>
                  </a:lnTo>
                  <a:lnTo>
                    <a:pt x="846" y="2277"/>
                  </a:lnTo>
                  <a:lnTo>
                    <a:pt x="1268" y="3104"/>
                  </a:lnTo>
                  <a:lnTo>
                    <a:pt x="1691" y="3932"/>
                  </a:lnTo>
                  <a:lnTo>
                    <a:pt x="2536" y="4759"/>
                  </a:lnTo>
                  <a:lnTo>
                    <a:pt x="3592" y="6001"/>
                  </a:lnTo>
                  <a:lnTo>
                    <a:pt x="5282" y="7242"/>
                  </a:lnTo>
                  <a:lnTo>
                    <a:pt x="5705" y="7449"/>
                  </a:lnTo>
                  <a:lnTo>
                    <a:pt x="5705" y="7863"/>
                  </a:lnTo>
                  <a:lnTo>
                    <a:pt x="4226" y="7863"/>
                  </a:lnTo>
                  <a:lnTo>
                    <a:pt x="3381" y="7656"/>
                  </a:lnTo>
                  <a:lnTo>
                    <a:pt x="2536" y="7242"/>
                  </a:lnTo>
                  <a:lnTo>
                    <a:pt x="1902" y="6621"/>
                  </a:lnTo>
                  <a:lnTo>
                    <a:pt x="1268" y="6001"/>
                  </a:lnTo>
                  <a:lnTo>
                    <a:pt x="634" y="6001"/>
                  </a:lnTo>
                  <a:lnTo>
                    <a:pt x="212" y="6208"/>
                  </a:lnTo>
                  <a:lnTo>
                    <a:pt x="1" y="6415"/>
                  </a:lnTo>
                  <a:lnTo>
                    <a:pt x="1" y="7035"/>
                  </a:lnTo>
                  <a:lnTo>
                    <a:pt x="1" y="7242"/>
                  </a:lnTo>
                  <a:lnTo>
                    <a:pt x="212" y="7656"/>
                  </a:lnTo>
                  <a:lnTo>
                    <a:pt x="423" y="7863"/>
                  </a:lnTo>
                  <a:lnTo>
                    <a:pt x="1057" y="8070"/>
                  </a:lnTo>
                  <a:lnTo>
                    <a:pt x="3803" y="9311"/>
                  </a:lnTo>
                  <a:lnTo>
                    <a:pt x="5705" y="9725"/>
                  </a:lnTo>
                  <a:lnTo>
                    <a:pt x="6761" y="9932"/>
                  </a:lnTo>
                  <a:lnTo>
                    <a:pt x="7818" y="9932"/>
                  </a:lnTo>
                  <a:lnTo>
                    <a:pt x="9296" y="9725"/>
                  </a:lnTo>
                  <a:lnTo>
                    <a:pt x="10141" y="9311"/>
                  </a:lnTo>
                  <a:lnTo>
                    <a:pt x="10353" y="9104"/>
                  </a:lnTo>
                  <a:lnTo>
                    <a:pt x="10564" y="8483"/>
                  </a:lnTo>
                  <a:lnTo>
                    <a:pt x="10775" y="7656"/>
                  </a:lnTo>
                  <a:lnTo>
                    <a:pt x="11198" y="6828"/>
                  </a:lnTo>
                  <a:lnTo>
                    <a:pt x="11620" y="6001"/>
                  </a:lnTo>
                  <a:lnTo>
                    <a:pt x="12254" y="5173"/>
                  </a:lnTo>
                  <a:lnTo>
                    <a:pt x="12677" y="4346"/>
                  </a:lnTo>
                  <a:lnTo>
                    <a:pt x="12677" y="4139"/>
                  </a:lnTo>
                  <a:lnTo>
                    <a:pt x="12465" y="3725"/>
                  </a:lnTo>
                  <a:lnTo>
                    <a:pt x="12254" y="3725"/>
                  </a:lnTo>
                  <a:lnTo>
                    <a:pt x="11832" y="3518"/>
                  </a:lnTo>
                  <a:lnTo>
                    <a:pt x="11409" y="3725"/>
                  </a:lnTo>
                  <a:lnTo>
                    <a:pt x="10987" y="3932"/>
                  </a:lnTo>
                  <a:lnTo>
                    <a:pt x="10353" y="4552"/>
                  </a:lnTo>
                  <a:lnTo>
                    <a:pt x="10141" y="5173"/>
                  </a:lnTo>
                  <a:lnTo>
                    <a:pt x="10141" y="5380"/>
                  </a:lnTo>
                  <a:lnTo>
                    <a:pt x="10141" y="5794"/>
                  </a:lnTo>
                  <a:lnTo>
                    <a:pt x="9930" y="6001"/>
                  </a:lnTo>
                  <a:lnTo>
                    <a:pt x="9508" y="6001"/>
                  </a:lnTo>
                  <a:lnTo>
                    <a:pt x="8874" y="5587"/>
                  </a:lnTo>
                  <a:lnTo>
                    <a:pt x="8029" y="4552"/>
                  </a:lnTo>
                  <a:lnTo>
                    <a:pt x="7395" y="3311"/>
                  </a:lnTo>
                  <a:lnTo>
                    <a:pt x="6972" y="2277"/>
                  </a:lnTo>
                  <a:lnTo>
                    <a:pt x="6550" y="1242"/>
                  </a:lnTo>
                  <a:lnTo>
                    <a:pt x="6127" y="415"/>
                  </a:lnTo>
                  <a:lnTo>
                    <a:pt x="5705" y="208"/>
                  </a:lnTo>
                  <a:lnTo>
                    <a:pt x="54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1304575" y="1717225"/>
              <a:ext cx="464800" cy="201750"/>
            </a:xfrm>
            <a:custGeom>
              <a:avLst/>
              <a:gdLst/>
              <a:ahLst/>
              <a:cxnLst/>
              <a:rect l="0" t="0" r="0" b="0"/>
              <a:pathLst>
                <a:path w="18592" h="8070" extrusionOk="0">
                  <a:moveTo>
                    <a:pt x="211" y="1"/>
                  </a:moveTo>
                  <a:lnTo>
                    <a:pt x="0" y="414"/>
                  </a:lnTo>
                  <a:lnTo>
                    <a:pt x="211" y="828"/>
                  </a:lnTo>
                  <a:lnTo>
                    <a:pt x="845" y="2070"/>
                  </a:lnTo>
                  <a:lnTo>
                    <a:pt x="2113" y="3725"/>
                  </a:lnTo>
                  <a:lnTo>
                    <a:pt x="2747" y="4759"/>
                  </a:lnTo>
                  <a:lnTo>
                    <a:pt x="3803" y="5587"/>
                  </a:lnTo>
                  <a:lnTo>
                    <a:pt x="4859" y="6414"/>
                  </a:lnTo>
                  <a:lnTo>
                    <a:pt x="6127" y="7035"/>
                  </a:lnTo>
                  <a:lnTo>
                    <a:pt x="7606" y="7656"/>
                  </a:lnTo>
                  <a:lnTo>
                    <a:pt x="9296" y="8070"/>
                  </a:lnTo>
                  <a:lnTo>
                    <a:pt x="13099" y="8070"/>
                  </a:lnTo>
                  <a:lnTo>
                    <a:pt x="15423" y="7449"/>
                  </a:lnTo>
                  <a:lnTo>
                    <a:pt x="17958" y="6621"/>
                  </a:lnTo>
                  <a:lnTo>
                    <a:pt x="18592" y="6414"/>
                  </a:lnTo>
                  <a:lnTo>
                    <a:pt x="18592" y="6001"/>
                  </a:lnTo>
                  <a:lnTo>
                    <a:pt x="18380" y="5794"/>
                  </a:lnTo>
                  <a:lnTo>
                    <a:pt x="17958" y="5794"/>
                  </a:lnTo>
                  <a:lnTo>
                    <a:pt x="16690" y="5380"/>
                  </a:lnTo>
                  <a:lnTo>
                    <a:pt x="13099" y="4345"/>
                  </a:lnTo>
                  <a:lnTo>
                    <a:pt x="7606" y="2690"/>
                  </a:lnTo>
                  <a:lnTo>
                    <a:pt x="4437" y="1449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1E050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1922525" y="1370675"/>
              <a:ext cx="237700" cy="150025"/>
            </a:xfrm>
            <a:custGeom>
              <a:avLst/>
              <a:gdLst/>
              <a:ahLst/>
              <a:cxnLst/>
              <a:rect l="0" t="0" r="0" b="0"/>
              <a:pathLst>
                <a:path w="9508" h="6001" extrusionOk="0">
                  <a:moveTo>
                    <a:pt x="4226" y="1"/>
                  </a:moveTo>
                  <a:lnTo>
                    <a:pt x="2747" y="207"/>
                  </a:lnTo>
                  <a:lnTo>
                    <a:pt x="1268" y="414"/>
                  </a:lnTo>
                  <a:lnTo>
                    <a:pt x="0" y="1035"/>
                  </a:lnTo>
                  <a:lnTo>
                    <a:pt x="1268" y="828"/>
                  </a:lnTo>
                  <a:lnTo>
                    <a:pt x="2536" y="828"/>
                  </a:lnTo>
                  <a:lnTo>
                    <a:pt x="3592" y="1035"/>
                  </a:lnTo>
                  <a:lnTo>
                    <a:pt x="4648" y="1242"/>
                  </a:lnTo>
                  <a:lnTo>
                    <a:pt x="6338" y="2070"/>
                  </a:lnTo>
                  <a:lnTo>
                    <a:pt x="7606" y="3104"/>
                  </a:lnTo>
                  <a:lnTo>
                    <a:pt x="8451" y="4139"/>
                  </a:lnTo>
                  <a:lnTo>
                    <a:pt x="9085" y="5173"/>
                  </a:lnTo>
                  <a:lnTo>
                    <a:pt x="9507" y="6001"/>
                  </a:lnTo>
                  <a:lnTo>
                    <a:pt x="9296" y="4552"/>
                  </a:lnTo>
                  <a:lnTo>
                    <a:pt x="8662" y="3104"/>
                  </a:lnTo>
                  <a:lnTo>
                    <a:pt x="8240" y="2070"/>
                  </a:lnTo>
                  <a:lnTo>
                    <a:pt x="7606" y="1449"/>
                  </a:lnTo>
                  <a:lnTo>
                    <a:pt x="6761" y="828"/>
                  </a:lnTo>
                  <a:lnTo>
                    <a:pt x="5916" y="414"/>
                  </a:lnTo>
                  <a:lnTo>
                    <a:pt x="5071" y="207"/>
                  </a:lnTo>
                  <a:lnTo>
                    <a:pt x="4226" y="1"/>
                  </a:lnTo>
                  <a:close/>
                  <a:moveTo>
                    <a:pt x="9507" y="6001"/>
                  </a:moveTo>
                  <a:lnTo>
                    <a:pt x="9507" y="6001"/>
                  </a:lnTo>
                  <a:lnTo>
                    <a:pt x="9507" y="60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1093300" y="1174125"/>
              <a:ext cx="274675" cy="87950"/>
            </a:xfrm>
            <a:custGeom>
              <a:avLst/>
              <a:gdLst/>
              <a:ahLst/>
              <a:cxnLst/>
              <a:rect l="0" t="0" r="0" b="0"/>
              <a:pathLst>
                <a:path w="10987" h="3518" extrusionOk="0">
                  <a:moveTo>
                    <a:pt x="4226" y="1"/>
                  </a:moveTo>
                  <a:lnTo>
                    <a:pt x="3592" y="414"/>
                  </a:lnTo>
                  <a:lnTo>
                    <a:pt x="2113" y="1035"/>
                  </a:lnTo>
                  <a:lnTo>
                    <a:pt x="1057" y="2069"/>
                  </a:lnTo>
                  <a:lnTo>
                    <a:pt x="0" y="3104"/>
                  </a:lnTo>
                  <a:lnTo>
                    <a:pt x="1057" y="2276"/>
                  </a:lnTo>
                  <a:lnTo>
                    <a:pt x="2324" y="1863"/>
                  </a:lnTo>
                  <a:lnTo>
                    <a:pt x="3381" y="1656"/>
                  </a:lnTo>
                  <a:lnTo>
                    <a:pt x="4437" y="1449"/>
                  </a:lnTo>
                  <a:lnTo>
                    <a:pt x="6338" y="1449"/>
                  </a:lnTo>
                  <a:lnTo>
                    <a:pt x="7817" y="1863"/>
                  </a:lnTo>
                  <a:lnTo>
                    <a:pt x="9296" y="2276"/>
                  </a:lnTo>
                  <a:lnTo>
                    <a:pt x="10141" y="2897"/>
                  </a:lnTo>
                  <a:lnTo>
                    <a:pt x="10986" y="3518"/>
                  </a:lnTo>
                  <a:lnTo>
                    <a:pt x="10141" y="2276"/>
                  </a:lnTo>
                  <a:lnTo>
                    <a:pt x="9085" y="1242"/>
                  </a:lnTo>
                  <a:lnTo>
                    <a:pt x="8029" y="621"/>
                  </a:lnTo>
                  <a:lnTo>
                    <a:pt x="6972" y="207"/>
                  </a:lnTo>
                  <a:lnTo>
                    <a:pt x="6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1135550" y="1303425"/>
              <a:ext cx="264100" cy="294875"/>
            </a:xfrm>
            <a:custGeom>
              <a:avLst/>
              <a:gdLst/>
              <a:ahLst/>
              <a:cxnLst/>
              <a:rect l="0" t="0" r="0" b="0"/>
              <a:pathLst>
                <a:path w="10564" h="11795" extrusionOk="0">
                  <a:moveTo>
                    <a:pt x="3803" y="1"/>
                  </a:moveTo>
                  <a:lnTo>
                    <a:pt x="2747" y="415"/>
                  </a:lnTo>
                  <a:lnTo>
                    <a:pt x="1902" y="829"/>
                  </a:lnTo>
                  <a:lnTo>
                    <a:pt x="1268" y="1656"/>
                  </a:lnTo>
                  <a:lnTo>
                    <a:pt x="846" y="2484"/>
                  </a:lnTo>
                  <a:lnTo>
                    <a:pt x="423" y="3311"/>
                  </a:lnTo>
                  <a:lnTo>
                    <a:pt x="212" y="4346"/>
                  </a:lnTo>
                  <a:lnTo>
                    <a:pt x="1" y="6415"/>
                  </a:lnTo>
                  <a:lnTo>
                    <a:pt x="1" y="8070"/>
                  </a:lnTo>
                  <a:lnTo>
                    <a:pt x="212" y="9932"/>
                  </a:lnTo>
                  <a:lnTo>
                    <a:pt x="3381" y="9932"/>
                  </a:lnTo>
                  <a:lnTo>
                    <a:pt x="4860" y="10346"/>
                  </a:lnTo>
                  <a:lnTo>
                    <a:pt x="6127" y="10760"/>
                  </a:lnTo>
                  <a:lnTo>
                    <a:pt x="8029" y="11380"/>
                  </a:lnTo>
                  <a:lnTo>
                    <a:pt x="8663" y="11794"/>
                  </a:lnTo>
                  <a:lnTo>
                    <a:pt x="9508" y="10139"/>
                  </a:lnTo>
                  <a:lnTo>
                    <a:pt x="10141" y="8484"/>
                  </a:lnTo>
                  <a:lnTo>
                    <a:pt x="10353" y="7242"/>
                  </a:lnTo>
                  <a:lnTo>
                    <a:pt x="10564" y="6001"/>
                  </a:lnTo>
                  <a:lnTo>
                    <a:pt x="10353" y="4966"/>
                  </a:lnTo>
                  <a:lnTo>
                    <a:pt x="10141" y="3932"/>
                  </a:lnTo>
                  <a:lnTo>
                    <a:pt x="9930" y="3104"/>
                  </a:lnTo>
                  <a:lnTo>
                    <a:pt x="9508" y="2484"/>
                  </a:lnTo>
                  <a:lnTo>
                    <a:pt x="8451" y="1449"/>
                  </a:lnTo>
                  <a:lnTo>
                    <a:pt x="7395" y="622"/>
                  </a:lnTo>
                  <a:lnTo>
                    <a:pt x="6339" y="208"/>
                  </a:lnTo>
                  <a:lnTo>
                    <a:pt x="4860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1146125" y="1318950"/>
              <a:ext cx="237700" cy="263825"/>
            </a:xfrm>
            <a:custGeom>
              <a:avLst/>
              <a:gdLst/>
              <a:ahLst/>
              <a:cxnLst/>
              <a:rect l="0" t="0" r="0" b="0"/>
              <a:pathLst>
                <a:path w="9508" h="10553" extrusionOk="0">
                  <a:moveTo>
                    <a:pt x="3380" y="1"/>
                  </a:moveTo>
                  <a:lnTo>
                    <a:pt x="2535" y="414"/>
                  </a:lnTo>
                  <a:lnTo>
                    <a:pt x="1901" y="828"/>
                  </a:lnTo>
                  <a:lnTo>
                    <a:pt x="1268" y="1449"/>
                  </a:lnTo>
                  <a:lnTo>
                    <a:pt x="845" y="2070"/>
                  </a:lnTo>
                  <a:lnTo>
                    <a:pt x="211" y="3725"/>
                  </a:lnTo>
                  <a:lnTo>
                    <a:pt x="0" y="5380"/>
                  </a:lnTo>
                  <a:lnTo>
                    <a:pt x="0" y="7035"/>
                  </a:lnTo>
                  <a:lnTo>
                    <a:pt x="211" y="8483"/>
                  </a:lnTo>
                  <a:lnTo>
                    <a:pt x="1690" y="8690"/>
                  </a:lnTo>
                  <a:lnTo>
                    <a:pt x="3169" y="8897"/>
                  </a:lnTo>
                  <a:lnTo>
                    <a:pt x="5704" y="9518"/>
                  </a:lnTo>
                  <a:lnTo>
                    <a:pt x="7394" y="10139"/>
                  </a:lnTo>
                  <a:lnTo>
                    <a:pt x="8028" y="10552"/>
                  </a:lnTo>
                  <a:lnTo>
                    <a:pt x="8662" y="9104"/>
                  </a:lnTo>
                  <a:lnTo>
                    <a:pt x="9085" y="7656"/>
                  </a:lnTo>
                  <a:lnTo>
                    <a:pt x="9507" y="6414"/>
                  </a:lnTo>
                  <a:lnTo>
                    <a:pt x="9507" y="5380"/>
                  </a:lnTo>
                  <a:lnTo>
                    <a:pt x="9507" y="4345"/>
                  </a:lnTo>
                  <a:lnTo>
                    <a:pt x="9296" y="3518"/>
                  </a:lnTo>
                  <a:lnTo>
                    <a:pt x="8662" y="2276"/>
                  </a:lnTo>
                  <a:lnTo>
                    <a:pt x="7606" y="1242"/>
                  </a:lnTo>
                  <a:lnTo>
                    <a:pt x="6761" y="621"/>
                  </a:lnTo>
                  <a:lnTo>
                    <a:pt x="5916" y="208"/>
                  </a:lnTo>
                  <a:lnTo>
                    <a:pt x="4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1088025" y="1536200"/>
              <a:ext cx="105650" cy="25875"/>
            </a:xfrm>
            <a:custGeom>
              <a:avLst/>
              <a:gdLst/>
              <a:ahLst/>
              <a:cxnLst/>
              <a:rect l="0" t="0" r="0" b="0"/>
              <a:pathLst>
                <a:path w="4226" h="1035" extrusionOk="0">
                  <a:moveTo>
                    <a:pt x="2113" y="0"/>
                  </a:moveTo>
                  <a:lnTo>
                    <a:pt x="845" y="414"/>
                  </a:lnTo>
                  <a:lnTo>
                    <a:pt x="211" y="828"/>
                  </a:lnTo>
                  <a:lnTo>
                    <a:pt x="0" y="1035"/>
                  </a:lnTo>
                  <a:lnTo>
                    <a:pt x="0" y="1035"/>
                  </a:lnTo>
                  <a:lnTo>
                    <a:pt x="845" y="621"/>
                  </a:lnTo>
                  <a:lnTo>
                    <a:pt x="4225" y="621"/>
                  </a:lnTo>
                  <a:lnTo>
                    <a:pt x="3803" y="207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1146125" y="1375850"/>
              <a:ext cx="174300" cy="181050"/>
            </a:xfrm>
            <a:custGeom>
              <a:avLst/>
              <a:gdLst/>
              <a:ahLst/>
              <a:cxnLst/>
              <a:rect l="0" t="0" r="0" b="0"/>
              <a:pathLst>
                <a:path w="6972" h="7242" extrusionOk="0">
                  <a:moveTo>
                    <a:pt x="2113" y="0"/>
                  </a:moveTo>
                  <a:lnTo>
                    <a:pt x="1479" y="207"/>
                  </a:lnTo>
                  <a:lnTo>
                    <a:pt x="423" y="828"/>
                  </a:lnTo>
                  <a:lnTo>
                    <a:pt x="211" y="1035"/>
                  </a:lnTo>
                  <a:lnTo>
                    <a:pt x="0" y="3104"/>
                  </a:lnTo>
                  <a:lnTo>
                    <a:pt x="0" y="4759"/>
                  </a:lnTo>
                  <a:lnTo>
                    <a:pt x="0" y="5587"/>
                  </a:lnTo>
                  <a:lnTo>
                    <a:pt x="211" y="6414"/>
                  </a:lnTo>
                  <a:lnTo>
                    <a:pt x="1690" y="6621"/>
                  </a:lnTo>
                  <a:lnTo>
                    <a:pt x="5704" y="7242"/>
                  </a:lnTo>
                  <a:lnTo>
                    <a:pt x="6127" y="6621"/>
                  </a:lnTo>
                  <a:lnTo>
                    <a:pt x="6549" y="5587"/>
                  </a:lnTo>
                  <a:lnTo>
                    <a:pt x="6972" y="4552"/>
                  </a:lnTo>
                  <a:lnTo>
                    <a:pt x="6972" y="3518"/>
                  </a:lnTo>
                  <a:lnTo>
                    <a:pt x="6972" y="2483"/>
                  </a:lnTo>
                  <a:lnTo>
                    <a:pt x="6549" y="1863"/>
                  </a:lnTo>
                  <a:lnTo>
                    <a:pt x="6127" y="1242"/>
                  </a:lnTo>
                  <a:lnTo>
                    <a:pt x="5704" y="828"/>
                  </a:lnTo>
                  <a:lnTo>
                    <a:pt x="4859" y="414"/>
                  </a:lnTo>
                  <a:lnTo>
                    <a:pt x="38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1764075" y="1458600"/>
              <a:ext cx="269400" cy="294850"/>
            </a:xfrm>
            <a:custGeom>
              <a:avLst/>
              <a:gdLst/>
              <a:ahLst/>
              <a:cxnLst/>
              <a:rect l="0" t="0" r="0" b="0"/>
              <a:pathLst>
                <a:path w="10776" h="11794" extrusionOk="0">
                  <a:moveTo>
                    <a:pt x="5493" y="1"/>
                  </a:moveTo>
                  <a:lnTo>
                    <a:pt x="4437" y="208"/>
                  </a:lnTo>
                  <a:lnTo>
                    <a:pt x="2958" y="622"/>
                  </a:lnTo>
                  <a:lnTo>
                    <a:pt x="2324" y="1035"/>
                  </a:lnTo>
                  <a:lnTo>
                    <a:pt x="1691" y="1656"/>
                  </a:lnTo>
                  <a:lnTo>
                    <a:pt x="1268" y="2484"/>
                  </a:lnTo>
                  <a:lnTo>
                    <a:pt x="634" y="3311"/>
                  </a:lnTo>
                  <a:lnTo>
                    <a:pt x="212" y="4553"/>
                  </a:lnTo>
                  <a:lnTo>
                    <a:pt x="0" y="6001"/>
                  </a:lnTo>
                  <a:lnTo>
                    <a:pt x="0" y="7656"/>
                  </a:lnTo>
                  <a:lnTo>
                    <a:pt x="0" y="9518"/>
                  </a:lnTo>
                  <a:lnTo>
                    <a:pt x="845" y="9518"/>
                  </a:lnTo>
                  <a:lnTo>
                    <a:pt x="2747" y="9932"/>
                  </a:lnTo>
                  <a:lnTo>
                    <a:pt x="5493" y="10553"/>
                  </a:lnTo>
                  <a:lnTo>
                    <a:pt x="6972" y="11173"/>
                  </a:lnTo>
                  <a:lnTo>
                    <a:pt x="8451" y="11794"/>
                  </a:lnTo>
                  <a:lnTo>
                    <a:pt x="9296" y="10346"/>
                  </a:lnTo>
                  <a:lnTo>
                    <a:pt x="10141" y="8690"/>
                  </a:lnTo>
                  <a:lnTo>
                    <a:pt x="10564" y="6828"/>
                  </a:lnTo>
                  <a:lnTo>
                    <a:pt x="10775" y="5794"/>
                  </a:lnTo>
                  <a:lnTo>
                    <a:pt x="10775" y="4759"/>
                  </a:lnTo>
                  <a:lnTo>
                    <a:pt x="10775" y="3725"/>
                  </a:lnTo>
                  <a:lnTo>
                    <a:pt x="10352" y="2897"/>
                  </a:lnTo>
                  <a:lnTo>
                    <a:pt x="9930" y="2070"/>
                  </a:lnTo>
                  <a:lnTo>
                    <a:pt x="9085" y="1242"/>
                  </a:lnTo>
                  <a:lnTo>
                    <a:pt x="8029" y="622"/>
                  </a:lnTo>
                  <a:lnTo>
                    <a:pt x="6761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1774625" y="1474125"/>
              <a:ext cx="248275" cy="253475"/>
            </a:xfrm>
            <a:custGeom>
              <a:avLst/>
              <a:gdLst/>
              <a:ahLst/>
              <a:cxnLst/>
              <a:rect l="0" t="0" r="0" b="0"/>
              <a:pathLst>
                <a:path w="9931" h="10139" extrusionOk="0">
                  <a:moveTo>
                    <a:pt x="5071" y="1"/>
                  </a:moveTo>
                  <a:lnTo>
                    <a:pt x="4015" y="207"/>
                  </a:lnTo>
                  <a:lnTo>
                    <a:pt x="2959" y="621"/>
                  </a:lnTo>
                  <a:lnTo>
                    <a:pt x="2325" y="1035"/>
                  </a:lnTo>
                  <a:lnTo>
                    <a:pt x="1691" y="1449"/>
                  </a:lnTo>
                  <a:lnTo>
                    <a:pt x="1269" y="2276"/>
                  </a:lnTo>
                  <a:lnTo>
                    <a:pt x="846" y="3104"/>
                  </a:lnTo>
                  <a:lnTo>
                    <a:pt x="423" y="4138"/>
                  </a:lnTo>
                  <a:lnTo>
                    <a:pt x="212" y="5380"/>
                  </a:lnTo>
                  <a:lnTo>
                    <a:pt x="1" y="6828"/>
                  </a:lnTo>
                  <a:lnTo>
                    <a:pt x="212" y="8483"/>
                  </a:lnTo>
                  <a:lnTo>
                    <a:pt x="2536" y="8690"/>
                  </a:lnTo>
                  <a:lnTo>
                    <a:pt x="5071" y="9311"/>
                  </a:lnTo>
                  <a:lnTo>
                    <a:pt x="7818" y="10138"/>
                  </a:lnTo>
                  <a:lnTo>
                    <a:pt x="8663" y="8897"/>
                  </a:lnTo>
                  <a:lnTo>
                    <a:pt x="9297" y="7449"/>
                  </a:lnTo>
                  <a:lnTo>
                    <a:pt x="9719" y="5794"/>
                  </a:lnTo>
                  <a:lnTo>
                    <a:pt x="9930" y="4138"/>
                  </a:lnTo>
                  <a:lnTo>
                    <a:pt x="9719" y="3311"/>
                  </a:lnTo>
                  <a:lnTo>
                    <a:pt x="9508" y="2483"/>
                  </a:lnTo>
                  <a:lnTo>
                    <a:pt x="9085" y="1656"/>
                  </a:lnTo>
                  <a:lnTo>
                    <a:pt x="8240" y="1035"/>
                  </a:lnTo>
                  <a:lnTo>
                    <a:pt x="7395" y="414"/>
                  </a:lnTo>
                  <a:lnTo>
                    <a:pt x="6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1769350" y="1531025"/>
              <a:ext cx="179600" cy="181050"/>
            </a:xfrm>
            <a:custGeom>
              <a:avLst/>
              <a:gdLst/>
              <a:ahLst/>
              <a:cxnLst/>
              <a:rect l="0" t="0" r="0" b="0"/>
              <a:pathLst>
                <a:path w="7184" h="7242" extrusionOk="0">
                  <a:moveTo>
                    <a:pt x="2325" y="0"/>
                  </a:moveTo>
                  <a:lnTo>
                    <a:pt x="1902" y="207"/>
                  </a:lnTo>
                  <a:lnTo>
                    <a:pt x="1057" y="621"/>
                  </a:lnTo>
                  <a:lnTo>
                    <a:pt x="846" y="1035"/>
                  </a:lnTo>
                  <a:lnTo>
                    <a:pt x="212" y="3104"/>
                  </a:lnTo>
                  <a:lnTo>
                    <a:pt x="1" y="4759"/>
                  </a:lnTo>
                  <a:lnTo>
                    <a:pt x="212" y="5587"/>
                  </a:lnTo>
                  <a:lnTo>
                    <a:pt x="423" y="6414"/>
                  </a:lnTo>
                  <a:lnTo>
                    <a:pt x="1902" y="6621"/>
                  </a:lnTo>
                  <a:lnTo>
                    <a:pt x="3592" y="6828"/>
                  </a:lnTo>
                  <a:lnTo>
                    <a:pt x="5705" y="7242"/>
                  </a:lnTo>
                  <a:lnTo>
                    <a:pt x="6339" y="6621"/>
                  </a:lnTo>
                  <a:lnTo>
                    <a:pt x="6761" y="5793"/>
                  </a:lnTo>
                  <a:lnTo>
                    <a:pt x="6972" y="4759"/>
                  </a:lnTo>
                  <a:lnTo>
                    <a:pt x="7184" y="3725"/>
                  </a:lnTo>
                  <a:lnTo>
                    <a:pt x="6972" y="2690"/>
                  </a:lnTo>
                  <a:lnTo>
                    <a:pt x="6761" y="2069"/>
                  </a:lnTo>
                  <a:lnTo>
                    <a:pt x="6339" y="1656"/>
                  </a:lnTo>
                  <a:lnTo>
                    <a:pt x="5916" y="1035"/>
                  </a:lnTo>
                  <a:lnTo>
                    <a:pt x="5071" y="621"/>
                  </a:lnTo>
                  <a:lnTo>
                    <a:pt x="4015" y="207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1927800" y="1722400"/>
              <a:ext cx="95100" cy="67275"/>
            </a:xfrm>
            <a:custGeom>
              <a:avLst/>
              <a:gdLst/>
              <a:ahLst/>
              <a:cxnLst/>
              <a:rect l="0" t="0" r="0" b="0"/>
              <a:pathLst>
                <a:path w="3804" h="2691" extrusionOk="0">
                  <a:moveTo>
                    <a:pt x="423" y="1"/>
                  </a:moveTo>
                  <a:lnTo>
                    <a:pt x="1" y="207"/>
                  </a:lnTo>
                  <a:lnTo>
                    <a:pt x="1691" y="1242"/>
                  </a:lnTo>
                  <a:lnTo>
                    <a:pt x="2958" y="1863"/>
                  </a:lnTo>
                  <a:lnTo>
                    <a:pt x="3803" y="2690"/>
                  </a:lnTo>
                  <a:lnTo>
                    <a:pt x="3592" y="2276"/>
                  </a:lnTo>
                  <a:lnTo>
                    <a:pt x="2958" y="1656"/>
                  </a:lnTo>
                  <a:lnTo>
                    <a:pt x="2113" y="828"/>
                  </a:lnTo>
                  <a:lnTo>
                    <a:pt x="1268" y="414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848575" y="1556875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212" y="1"/>
                  </a:moveTo>
                  <a:lnTo>
                    <a:pt x="1" y="1863"/>
                  </a:lnTo>
                  <a:lnTo>
                    <a:pt x="423" y="2277"/>
                  </a:lnTo>
                  <a:lnTo>
                    <a:pt x="634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3104"/>
                  </a:lnTo>
                  <a:lnTo>
                    <a:pt x="2747" y="2070"/>
                  </a:lnTo>
                  <a:lnTo>
                    <a:pt x="2325" y="1449"/>
                  </a:lnTo>
                  <a:lnTo>
                    <a:pt x="1902" y="828"/>
                  </a:lnTo>
                  <a:lnTo>
                    <a:pt x="846" y="208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214775" y="1401700"/>
              <a:ext cx="68700" cy="103475"/>
            </a:xfrm>
            <a:custGeom>
              <a:avLst/>
              <a:gdLst/>
              <a:ahLst/>
              <a:cxnLst/>
              <a:rect l="0" t="0" r="0" b="0"/>
              <a:pathLst>
                <a:path w="2748" h="4139" extrusionOk="0">
                  <a:moveTo>
                    <a:pt x="423" y="1"/>
                  </a:moveTo>
                  <a:lnTo>
                    <a:pt x="1" y="1863"/>
                  </a:lnTo>
                  <a:lnTo>
                    <a:pt x="423" y="2070"/>
                  </a:lnTo>
                  <a:lnTo>
                    <a:pt x="846" y="2484"/>
                  </a:lnTo>
                  <a:lnTo>
                    <a:pt x="1057" y="3104"/>
                  </a:lnTo>
                  <a:lnTo>
                    <a:pt x="1057" y="3725"/>
                  </a:lnTo>
                  <a:lnTo>
                    <a:pt x="1057" y="3932"/>
                  </a:lnTo>
                  <a:lnTo>
                    <a:pt x="2536" y="4139"/>
                  </a:lnTo>
                  <a:lnTo>
                    <a:pt x="2747" y="2898"/>
                  </a:lnTo>
                  <a:lnTo>
                    <a:pt x="2747" y="2070"/>
                  </a:lnTo>
                  <a:lnTo>
                    <a:pt x="2536" y="1449"/>
                  </a:lnTo>
                  <a:lnTo>
                    <a:pt x="1902" y="829"/>
                  </a:lnTo>
                  <a:lnTo>
                    <a:pt x="846" y="208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5869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257025" y="1396550"/>
              <a:ext cx="63400" cy="56900"/>
            </a:xfrm>
            <a:custGeom>
              <a:avLst/>
              <a:gdLst/>
              <a:ahLst/>
              <a:cxnLst/>
              <a:rect l="0" t="0" r="0" b="0"/>
              <a:pathLst>
                <a:path w="2536" h="2276" extrusionOk="0">
                  <a:moveTo>
                    <a:pt x="846" y="0"/>
                  </a:moveTo>
                  <a:lnTo>
                    <a:pt x="423" y="207"/>
                  </a:lnTo>
                  <a:lnTo>
                    <a:pt x="1" y="621"/>
                  </a:lnTo>
                  <a:lnTo>
                    <a:pt x="1" y="1035"/>
                  </a:lnTo>
                  <a:lnTo>
                    <a:pt x="212" y="1448"/>
                  </a:lnTo>
                  <a:lnTo>
                    <a:pt x="423" y="1862"/>
                  </a:lnTo>
                  <a:lnTo>
                    <a:pt x="846" y="2069"/>
                  </a:lnTo>
                  <a:lnTo>
                    <a:pt x="1268" y="2276"/>
                  </a:lnTo>
                  <a:lnTo>
                    <a:pt x="1902" y="2069"/>
                  </a:lnTo>
                  <a:lnTo>
                    <a:pt x="2113" y="1862"/>
                  </a:lnTo>
                  <a:lnTo>
                    <a:pt x="2536" y="1448"/>
                  </a:lnTo>
                  <a:lnTo>
                    <a:pt x="2536" y="1035"/>
                  </a:lnTo>
                  <a:lnTo>
                    <a:pt x="2536" y="621"/>
                  </a:lnTo>
                  <a:lnTo>
                    <a:pt x="2113" y="207"/>
                  </a:lnTo>
                  <a:lnTo>
                    <a:pt x="16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542250" y="1639650"/>
              <a:ext cx="147900" cy="108650"/>
            </a:xfrm>
            <a:custGeom>
              <a:avLst/>
              <a:gdLst/>
              <a:ahLst/>
              <a:cxnLst/>
              <a:rect l="0" t="0" r="0" b="0"/>
              <a:pathLst>
                <a:path w="5916" h="4346" extrusionOk="0">
                  <a:moveTo>
                    <a:pt x="2324" y="0"/>
                  </a:moveTo>
                  <a:lnTo>
                    <a:pt x="1268" y="414"/>
                  </a:lnTo>
                  <a:lnTo>
                    <a:pt x="423" y="828"/>
                  </a:lnTo>
                  <a:lnTo>
                    <a:pt x="0" y="1655"/>
                  </a:lnTo>
                  <a:lnTo>
                    <a:pt x="211" y="2483"/>
                  </a:lnTo>
                  <a:lnTo>
                    <a:pt x="634" y="3311"/>
                  </a:lnTo>
                  <a:lnTo>
                    <a:pt x="1479" y="3931"/>
                  </a:lnTo>
                  <a:lnTo>
                    <a:pt x="2535" y="4345"/>
                  </a:lnTo>
                  <a:lnTo>
                    <a:pt x="3592" y="4345"/>
                  </a:lnTo>
                  <a:lnTo>
                    <a:pt x="4648" y="4138"/>
                  </a:lnTo>
                  <a:lnTo>
                    <a:pt x="5493" y="3517"/>
                  </a:lnTo>
                  <a:lnTo>
                    <a:pt x="5916" y="2897"/>
                  </a:lnTo>
                  <a:lnTo>
                    <a:pt x="5704" y="1862"/>
                  </a:lnTo>
                  <a:lnTo>
                    <a:pt x="5282" y="1242"/>
                  </a:lnTo>
                  <a:lnTo>
                    <a:pt x="4437" y="414"/>
                  </a:lnTo>
                  <a:lnTo>
                    <a:pt x="3380" y="207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DDAF3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896125" y="1572400"/>
              <a:ext cx="58125" cy="51750"/>
            </a:xfrm>
            <a:custGeom>
              <a:avLst/>
              <a:gdLst/>
              <a:ahLst/>
              <a:cxnLst/>
              <a:rect l="0" t="0" r="0" b="0"/>
              <a:pathLst>
                <a:path w="2325" h="2070" extrusionOk="0">
                  <a:moveTo>
                    <a:pt x="845" y="1"/>
                  </a:moveTo>
                  <a:lnTo>
                    <a:pt x="423" y="207"/>
                  </a:lnTo>
                  <a:lnTo>
                    <a:pt x="211" y="621"/>
                  </a:lnTo>
                  <a:lnTo>
                    <a:pt x="0" y="1035"/>
                  </a:lnTo>
                  <a:lnTo>
                    <a:pt x="211" y="1449"/>
                  </a:lnTo>
                  <a:lnTo>
                    <a:pt x="423" y="1863"/>
                  </a:lnTo>
                  <a:lnTo>
                    <a:pt x="845" y="2070"/>
                  </a:lnTo>
                  <a:lnTo>
                    <a:pt x="1690" y="2070"/>
                  </a:lnTo>
                  <a:lnTo>
                    <a:pt x="1901" y="1863"/>
                  </a:lnTo>
                  <a:lnTo>
                    <a:pt x="2113" y="1449"/>
                  </a:lnTo>
                  <a:lnTo>
                    <a:pt x="2324" y="1035"/>
                  </a:lnTo>
                  <a:lnTo>
                    <a:pt x="2324" y="621"/>
                  </a:lnTo>
                  <a:lnTo>
                    <a:pt x="1901" y="414"/>
                  </a:lnTo>
                  <a:lnTo>
                    <a:pt x="1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410200" y="1939650"/>
              <a:ext cx="147900" cy="62075"/>
            </a:xfrm>
            <a:custGeom>
              <a:avLst/>
              <a:gdLst/>
              <a:ahLst/>
              <a:cxnLst/>
              <a:rect l="0" t="0" r="0" b="0"/>
              <a:pathLst>
                <a:path w="5916" h="2483" extrusionOk="0">
                  <a:moveTo>
                    <a:pt x="0" y="0"/>
                  </a:moveTo>
                  <a:lnTo>
                    <a:pt x="0" y="414"/>
                  </a:lnTo>
                  <a:lnTo>
                    <a:pt x="212" y="1035"/>
                  </a:lnTo>
                  <a:lnTo>
                    <a:pt x="423" y="1448"/>
                  </a:lnTo>
                  <a:lnTo>
                    <a:pt x="1057" y="2069"/>
                  </a:lnTo>
                  <a:lnTo>
                    <a:pt x="1691" y="2276"/>
                  </a:lnTo>
                  <a:lnTo>
                    <a:pt x="2536" y="2483"/>
                  </a:lnTo>
                  <a:lnTo>
                    <a:pt x="3803" y="2483"/>
                  </a:lnTo>
                  <a:lnTo>
                    <a:pt x="5071" y="2276"/>
                  </a:lnTo>
                  <a:lnTo>
                    <a:pt x="5705" y="2069"/>
                  </a:lnTo>
                  <a:lnTo>
                    <a:pt x="5916" y="1655"/>
                  </a:lnTo>
                  <a:lnTo>
                    <a:pt x="5282" y="1448"/>
                  </a:lnTo>
                  <a:lnTo>
                    <a:pt x="3803" y="1448"/>
                  </a:lnTo>
                  <a:lnTo>
                    <a:pt x="2113" y="1035"/>
                  </a:lnTo>
                  <a:lnTo>
                    <a:pt x="1268" y="62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DFB33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346825" y="1753425"/>
              <a:ext cx="311650" cy="139700"/>
            </a:xfrm>
            <a:custGeom>
              <a:avLst/>
              <a:gdLst/>
              <a:ahLst/>
              <a:cxnLst/>
              <a:rect l="0" t="0" r="0" b="0"/>
              <a:pathLst>
                <a:path w="12466" h="5588" extrusionOk="0">
                  <a:moveTo>
                    <a:pt x="0" y="1"/>
                  </a:moveTo>
                  <a:lnTo>
                    <a:pt x="0" y="208"/>
                  </a:lnTo>
                  <a:lnTo>
                    <a:pt x="634" y="1035"/>
                  </a:lnTo>
                  <a:lnTo>
                    <a:pt x="1690" y="2691"/>
                  </a:lnTo>
                  <a:lnTo>
                    <a:pt x="2747" y="3518"/>
                  </a:lnTo>
                  <a:lnTo>
                    <a:pt x="3803" y="4346"/>
                  </a:lnTo>
                  <a:lnTo>
                    <a:pt x="5282" y="4966"/>
                  </a:lnTo>
                  <a:lnTo>
                    <a:pt x="6972" y="5587"/>
                  </a:lnTo>
                  <a:lnTo>
                    <a:pt x="8662" y="5587"/>
                  </a:lnTo>
                  <a:lnTo>
                    <a:pt x="10352" y="5380"/>
                  </a:lnTo>
                  <a:lnTo>
                    <a:pt x="12042" y="5173"/>
                  </a:lnTo>
                  <a:lnTo>
                    <a:pt x="12465" y="4760"/>
                  </a:lnTo>
                  <a:lnTo>
                    <a:pt x="12465" y="4553"/>
                  </a:lnTo>
                  <a:lnTo>
                    <a:pt x="12042" y="4346"/>
                  </a:lnTo>
                  <a:lnTo>
                    <a:pt x="7606" y="2897"/>
                  </a:lnTo>
                  <a:lnTo>
                    <a:pt x="3803" y="1449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1" name="Shape 431"/>
          <p:cNvSpPr txBox="1"/>
          <p:nvPr/>
        </p:nvSpPr>
        <p:spPr>
          <a:xfrm>
            <a:off x="6019800" y="1600200"/>
            <a:ext cx="2286000" cy="650999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Solar Energy absorbed by chloroplasts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381000" y="5715000"/>
            <a:ext cx="1828800" cy="376200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NADPH released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609600" y="4267200"/>
            <a:ext cx="1752600" cy="376200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Oxygen released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7239000" y="4495800"/>
            <a:ext cx="1524000" cy="376200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ATP Released</a:t>
            </a:r>
          </a:p>
        </p:txBody>
      </p:sp>
      <p:cxnSp>
        <p:nvCxnSpPr>
          <p:cNvPr id="435" name="Shape 435"/>
          <p:cNvCxnSpPr/>
          <p:nvPr/>
        </p:nvCxnSpPr>
        <p:spPr>
          <a:xfrm flipH="1">
            <a:off x="5029200" y="1981200"/>
            <a:ext cx="1066799" cy="76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36" name="Shape 436"/>
          <p:cNvCxnSpPr/>
          <p:nvPr/>
        </p:nvCxnSpPr>
        <p:spPr>
          <a:xfrm rot="10800000" flipH="1">
            <a:off x="2209800" y="5638799"/>
            <a:ext cx="533399" cy="228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37" name="Shape 437"/>
          <p:cNvCxnSpPr/>
          <p:nvPr/>
        </p:nvCxnSpPr>
        <p:spPr>
          <a:xfrm>
            <a:off x="2362200" y="4495800"/>
            <a:ext cx="1600199" cy="381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38" name="Shape 438"/>
          <p:cNvCxnSpPr/>
          <p:nvPr/>
        </p:nvCxnSpPr>
        <p:spPr>
          <a:xfrm flipH="1">
            <a:off x="6248400" y="4724400"/>
            <a:ext cx="1066799" cy="76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39" name="Shape 439"/>
          <p:cNvSpPr txBox="1"/>
          <p:nvPr/>
        </p:nvSpPr>
        <p:spPr>
          <a:xfrm>
            <a:off x="6172200" y="5410200"/>
            <a:ext cx="2895600" cy="925511"/>
          </a:xfrm>
          <a:prstGeom prst="rect">
            <a:avLst/>
          </a:prstGeom>
          <a:solidFill>
            <a:srgbClr val="FFFF99"/>
          </a:solidFill>
          <a:ln w="9525" cap="rnd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Garamond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Products of Light Reactions (ATP and NADPH) fuel the dark reactions</a:t>
            </a:r>
          </a:p>
        </p:txBody>
      </p:sp>
      <p:cxnSp>
        <p:nvCxnSpPr>
          <p:cNvPr id="440" name="Shape 440"/>
          <p:cNvCxnSpPr/>
          <p:nvPr/>
        </p:nvCxnSpPr>
        <p:spPr>
          <a:xfrm flipH="1">
            <a:off x="5486400" y="6324600"/>
            <a:ext cx="1066799" cy="228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736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Garamond</vt:lpstr>
      <vt:lpstr>Custom Theme</vt:lpstr>
      <vt:lpstr>Photosynthesis </vt:lpstr>
      <vt:lpstr>Trapping the Sun’s Energy</vt:lpstr>
      <vt:lpstr>Phases of Photosynthesis</vt:lpstr>
      <vt:lpstr>The Role of Chloroplasts and Pigments</vt:lpstr>
      <vt:lpstr>The Role of Chloroplasts and Pigments</vt:lpstr>
      <vt:lpstr>Light-dependent Reactions</vt:lpstr>
      <vt:lpstr>Light-dependent Reactions</vt:lpstr>
      <vt:lpstr>Light-dependent Reactions</vt:lpstr>
      <vt:lpstr>Light-dependent Reactions</vt:lpstr>
      <vt:lpstr>Light-independent Reactions</vt:lpstr>
      <vt:lpstr>The Calvin Cycle</vt:lpstr>
      <vt:lpstr>Photosynthesis Equation</vt:lpstr>
      <vt:lpstr>Factors that Affect Photosynthesis</vt:lpstr>
      <vt:lpstr>Factors that Affect Photosynthesis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kristen phillips</dc:creator>
  <cp:lastModifiedBy>kristen phillips</cp:lastModifiedBy>
  <cp:revision>5</cp:revision>
  <cp:lastPrinted>2014-10-13T19:54:53Z</cp:lastPrinted>
  <dcterms:modified xsi:type="dcterms:W3CDTF">2015-10-20T18:24:56Z</dcterms:modified>
</cp:coreProperties>
</file>